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72" r:id="rId2"/>
    <p:sldId id="283" r:id="rId3"/>
    <p:sldId id="276" r:id="rId4"/>
    <p:sldId id="277" r:id="rId5"/>
    <p:sldId id="278" r:id="rId6"/>
    <p:sldId id="279" r:id="rId7"/>
    <p:sldId id="280" r:id="rId8"/>
    <p:sldId id="28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7BA1"/>
    <a:srgbClr val="F9F9F9"/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BBA9EB-0A7B-4703-B295-EC24A7FAFFDC}" v="13" dt="2021-02-28T13:13:57.8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80" autoAdjust="0"/>
    <p:restoredTop sz="96349" autoAdjust="0"/>
  </p:normalViewPr>
  <p:slideViewPr>
    <p:cSldViewPr snapToGrid="0">
      <p:cViewPr varScale="1">
        <p:scale>
          <a:sx n="106" d="100"/>
          <a:sy n="106" d="100"/>
        </p:scale>
        <p:origin x="1128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an Chilipirea" userId="34ab170da5908fc4" providerId="LiveId" clId="{0FFB66B4-E02E-44EE-948B-96F2728F7C82}"/>
    <pc:docChg chg="undo custSel addSld delSld modSld">
      <pc:chgData name="Cristian Chilipirea" userId="34ab170da5908fc4" providerId="LiveId" clId="{0FFB66B4-E02E-44EE-948B-96F2728F7C82}" dt="2021-02-23T23:54:52.588" v="1289" actId="6549"/>
      <pc:docMkLst>
        <pc:docMk/>
      </pc:docMkLst>
      <pc:sldChg chg="modSp mod">
        <pc:chgData name="Cristian Chilipirea" userId="34ab170da5908fc4" providerId="LiveId" clId="{0FFB66B4-E02E-44EE-948B-96F2728F7C82}" dt="2021-02-19T23:04:44.108" v="76" actId="20577"/>
        <pc:sldMkLst>
          <pc:docMk/>
          <pc:sldMk cId="736295071" sldId="256"/>
        </pc:sldMkLst>
        <pc:spChg chg="mod">
          <ac:chgData name="Cristian Chilipirea" userId="34ab170da5908fc4" providerId="LiveId" clId="{0FFB66B4-E02E-44EE-948B-96F2728F7C82}" dt="2021-02-19T23:04:44.108" v="76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8:58.762" v="804" actId="47"/>
        <pc:sldMkLst>
          <pc:docMk/>
          <pc:sldMk cId="3896472430" sldId="257"/>
        </pc:sldMkLst>
        <pc:spChg chg="mod">
          <ac:chgData name="Cristian Chilipirea" userId="34ab170da5908fc4" providerId="LiveId" clId="{0FFB66B4-E02E-44EE-948B-96F2728F7C82}" dt="2021-02-19T23:07:44.392" v="171" actId="20577"/>
          <ac:spMkLst>
            <pc:docMk/>
            <pc:sldMk cId="3896472430" sldId="257"/>
            <ac:spMk id="3" creationId="{F1733026-A453-43A0-A4F7-A7826F90FCDC}"/>
          </ac:spMkLst>
        </pc:spChg>
        <pc:spChg chg="del">
          <ac:chgData name="Cristian Chilipirea" userId="34ab170da5908fc4" providerId="LiveId" clId="{0FFB66B4-E02E-44EE-948B-96F2728F7C82}" dt="2021-02-19T23:06:22.419" v="81" actId="478"/>
          <ac:spMkLst>
            <pc:docMk/>
            <pc:sldMk cId="3896472430" sldId="257"/>
            <ac:spMk id="4" creationId="{673697B0-900F-40E8-8618-18A15F6BB212}"/>
          </ac:spMkLst>
        </pc:spChg>
        <pc:spChg chg="add mod">
          <ac:chgData name="Cristian Chilipirea" userId="34ab170da5908fc4" providerId="LiveId" clId="{0FFB66B4-E02E-44EE-948B-96F2728F7C82}" dt="2021-02-19T23:08:22.620" v="195" actId="20577"/>
          <ac:spMkLst>
            <pc:docMk/>
            <pc:sldMk cId="3896472430" sldId="257"/>
            <ac:spMk id="6" creationId="{4748D2E3-2219-48CD-AA3F-CA5DF4FCBDFF}"/>
          </ac:spMkLst>
        </pc:spChg>
        <pc:picChg chg="add mod">
          <ac:chgData name="Cristian Chilipirea" userId="34ab170da5908fc4" providerId="LiveId" clId="{0FFB66B4-E02E-44EE-948B-96F2728F7C82}" dt="2021-02-19T23:06:22.931" v="82"/>
          <ac:picMkLst>
            <pc:docMk/>
            <pc:sldMk cId="3896472430" sldId="257"/>
            <ac:picMk id="5" creationId="{666207FB-AECB-4569-8DD8-E660386DAD74}"/>
          </ac:picMkLst>
        </pc:picChg>
        <pc:picChg chg="add mod">
          <ac:chgData name="Cristian Chilipirea" userId="34ab170da5908fc4" providerId="LiveId" clId="{0FFB66B4-E02E-44EE-948B-96F2728F7C82}" dt="2021-02-19T23:07:37.576" v="162" actId="1076"/>
          <ac:picMkLst>
            <pc:docMk/>
            <pc:sldMk cId="3896472430" sldId="257"/>
            <ac:picMk id="7" creationId="{562A1C61-53FE-4AEE-A5F9-22974BE6CB63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8" creationId="{007437EB-3C36-4F7F-A1A3-10763B083D3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9" creationId="{96220DC3-9988-4145-9AEB-03BB126553B5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10" creationId="{9576DDC5-9D1A-48F6-B707-79B96AE358B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11" creationId="{8CB17594-D244-4FBA-B0A5-E42148F1C2F0}"/>
          </ac:picMkLst>
        </pc:picChg>
      </pc:sldChg>
      <pc:sldChg chg="addSp delSp modSp new mod">
        <pc:chgData name="Cristian Chilipirea" userId="34ab170da5908fc4" providerId="LiveId" clId="{0FFB66B4-E02E-44EE-948B-96F2728F7C82}" dt="2021-02-19T23:46:37.335" v="803" actId="14100"/>
        <pc:sldMkLst>
          <pc:docMk/>
          <pc:sldMk cId="2476173855" sldId="258"/>
        </pc:sldMkLst>
        <pc:spChg chg="del">
          <ac:chgData name="Cristian Chilipirea" userId="34ab170da5908fc4" providerId="LiveId" clId="{0FFB66B4-E02E-44EE-948B-96F2728F7C82}" dt="2021-02-19T23:13:12.023" v="385" actId="478"/>
          <ac:spMkLst>
            <pc:docMk/>
            <pc:sldMk cId="2476173855" sldId="258"/>
            <ac:spMk id="3" creationId="{6658638F-7353-4A94-BFDA-60B917527CFD}"/>
          </ac:spMkLst>
        </pc:spChg>
        <pc:spChg chg="del">
          <ac:chgData name="Cristian Chilipirea" userId="34ab170da5908fc4" providerId="LiveId" clId="{0FFB66B4-E02E-44EE-948B-96F2728F7C82}" dt="2021-02-19T23:13:04.631" v="382" actId="478"/>
          <ac:spMkLst>
            <pc:docMk/>
            <pc:sldMk cId="2476173855" sldId="258"/>
            <ac:spMk id="4" creationId="{CDB2DAE5-1F77-4D40-B51F-D6B1F05ECB23}"/>
          </ac:spMkLst>
        </pc:spChg>
        <pc:spChg chg="add mod">
          <ac:chgData name="Cristian Chilipirea" userId="34ab170da5908fc4" providerId="LiveId" clId="{0FFB66B4-E02E-44EE-948B-96F2728F7C82}" dt="2021-02-19T23:46:37.335" v="803" actId="14100"/>
          <ac:spMkLst>
            <pc:docMk/>
            <pc:sldMk cId="2476173855" sldId="258"/>
            <ac:spMk id="5" creationId="{44FB227A-8BA6-4A8F-8F25-8EE252A91CEA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9:00.372" v="805" actId="47"/>
        <pc:sldMkLst>
          <pc:docMk/>
          <pc:sldMk cId="1433439018" sldId="259"/>
        </pc:sldMkLst>
        <pc:spChg chg="del mod">
          <ac:chgData name="Cristian Chilipirea" userId="34ab170da5908fc4" providerId="LiveId" clId="{0FFB66B4-E02E-44EE-948B-96F2728F7C82}" dt="2021-02-19T23:12:31.183" v="379" actId="478"/>
          <ac:spMkLst>
            <pc:docMk/>
            <pc:sldMk cId="1433439018" sldId="259"/>
            <ac:spMk id="2" creationId="{6080C404-FAD3-4FC8-B1A4-152F22DFE103}"/>
          </ac:spMkLst>
        </pc:spChg>
        <pc:spChg chg="mod">
          <ac:chgData name="Cristian Chilipirea" userId="34ab170da5908fc4" providerId="LiveId" clId="{0FFB66B4-E02E-44EE-948B-96F2728F7C82}" dt="2021-02-19T23:12:41.956" v="381" actId="20577"/>
          <ac:spMkLst>
            <pc:docMk/>
            <pc:sldMk cId="1433439018" sldId="259"/>
            <ac:spMk id="3" creationId="{7E8668F2-B98B-4EB3-9E71-6AB28F55A72B}"/>
          </ac:spMkLst>
        </pc:spChg>
        <pc:spChg chg="del">
          <ac:chgData name="Cristian Chilipirea" userId="34ab170da5908fc4" providerId="LiveId" clId="{0FFB66B4-E02E-44EE-948B-96F2728F7C82}" dt="2021-02-19T23:09:42.637" v="198" actId="478"/>
          <ac:spMkLst>
            <pc:docMk/>
            <pc:sldMk cId="1433439018" sldId="259"/>
            <ac:spMk id="4" creationId="{84BBF69F-141D-4944-9F7A-57861C2A372B}"/>
          </ac:spMkLst>
        </pc:spChg>
        <pc:spChg chg="add mod">
          <ac:chgData name="Cristian Chilipirea" userId="34ab170da5908fc4" providerId="LiveId" clId="{0FFB66B4-E02E-44EE-948B-96F2728F7C82}" dt="2021-02-19T23:11:50.779" v="376" actId="20577"/>
          <ac:spMkLst>
            <pc:docMk/>
            <pc:sldMk cId="1433439018" sldId="259"/>
            <ac:spMk id="6" creationId="{76B770FA-C5C3-47FC-A456-DEFD003C98D8}"/>
          </ac:spMkLst>
        </pc:spChg>
        <pc:spChg chg="add mod">
          <ac:chgData name="Cristian Chilipirea" userId="34ab170da5908fc4" providerId="LiveId" clId="{0FFB66B4-E02E-44EE-948B-96F2728F7C82}" dt="2021-02-19T23:12:34.907" v="380"/>
          <ac:spMkLst>
            <pc:docMk/>
            <pc:sldMk cId="1433439018" sldId="259"/>
            <ac:spMk id="11" creationId="{33AF8858-7DE5-4A6A-9397-10070D354169}"/>
          </ac:spMkLst>
        </pc:spChg>
        <pc:picChg chg="add mod">
          <ac:chgData name="Cristian Chilipirea" userId="34ab170da5908fc4" providerId="LiveId" clId="{0FFB66B4-E02E-44EE-948B-96F2728F7C82}" dt="2021-02-19T23:09:40.277" v="197"/>
          <ac:picMkLst>
            <pc:docMk/>
            <pc:sldMk cId="1433439018" sldId="259"/>
            <ac:picMk id="5" creationId="{B1402A71-8678-455A-997E-1295B0419470}"/>
          </ac:picMkLst>
        </pc:picChg>
        <pc:picChg chg="add mod">
          <ac:chgData name="Cristian Chilipirea" userId="34ab170da5908fc4" providerId="LiveId" clId="{0FFB66B4-E02E-44EE-948B-96F2728F7C82}" dt="2021-02-19T23:10:11.550" v="213" actId="1076"/>
          <ac:picMkLst>
            <pc:docMk/>
            <pc:sldMk cId="1433439018" sldId="259"/>
            <ac:picMk id="7" creationId="{2574AB29-3BB6-48C4-A15D-218C05192128}"/>
          </ac:picMkLst>
        </pc:picChg>
        <pc:picChg chg="add mod">
          <ac:chgData name="Cristian Chilipirea" userId="34ab170da5908fc4" providerId="LiveId" clId="{0FFB66B4-E02E-44EE-948B-96F2728F7C82}" dt="2021-02-19T23:11:44.244" v="371" actId="1076"/>
          <ac:picMkLst>
            <pc:docMk/>
            <pc:sldMk cId="1433439018" sldId="259"/>
            <ac:picMk id="8" creationId="{2603A6BB-79B8-4128-AFA7-C2F5E20721D6}"/>
          </ac:picMkLst>
        </pc:picChg>
        <pc:picChg chg="add mod">
          <ac:chgData name="Cristian Chilipirea" userId="34ab170da5908fc4" providerId="LiveId" clId="{0FFB66B4-E02E-44EE-948B-96F2728F7C82}" dt="2021-02-19T23:11:42.210" v="370" actId="1076"/>
          <ac:picMkLst>
            <pc:docMk/>
            <pc:sldMk cId="1433439018" sldId="259"/>
            <ac:picMk id="9" creationId="{E706112D-A574-4643-B254-034E10F2D42D}"/>
          </ac:picMkLst>
        </pc:picChg>
        <pc:picChg chg="add mod">
          <ac:chgData name="Cristian Chilipirea" userId="34ab170da5908fc4" providerId="LiveId" clId="{0FFB66B4-E02E-44EE-948B-96F2728F7C82}" dt="2021-02-19T23:12:07.483" v="378" actId="1076"/>
          <ac:picMkLst>
            <pc:docMk/>
            <pc:sldMk cId="1433439018" sldId="259"/>
            <ac:picMk id="10" creationId="{84D35D54-7E8E-4060-82C9-BB3A94315336}"/>
          </ac:picMkLst>
        </pc:picChg>
      </pc:sldChg>
      <pc:sldChg chg="addSp delSp modSp new mod">
        <pc:chgData name="Cristian Chilipirea" userId="34ab170da5908fc4" providerId="LiveId" clId="{0FFB66B4-E02E-44EE-948B-96F2728F7C82}" dt="2021-02-19T23:15:57.994" v="420" actId="14100"/>
        <pc:sldMkLst>
          <pc:docMk/>
          <pc:sldMk cId="254936104" sldId="260"/>
        </pc:sldMkLst>
        <pc:spChg chg="mod">
          <ac:chgData name="Cristian Chilipirea" userId="34ab170da5908fc4" providerId="LiveId" clId="{0FFB66B4-E02E-44EE-948B-96F2728F7C82}" dt="2021-02-19T23:13:20.514" v="387"/>
          <ac:spMkLst>
            <pc:docMk/>
            <pc:sldMk cId="254936104" sldId="260"/>
            <ac:spMk id="3" creationId="{C9EF84C7-31C6-4D71-AF86-7E98BD88FBBB}"/>
          </ac:spMkLst>
        </pc:spChg>
        <pc:spChg chg="del">
          <ac:chgData name="Cristian Chilipirea" userId="34ab170da5908fc4" providerId="LiveId" clId="{0FFB66B4-E02E-44EE-948B-96F2728F7C82}" dt="2021-02-19T23:13:22.108" v="388" actId="478"/>
          <ac:spMkLst>
            <pc:docMk/>
            <pc:sldMk cId="254936104" sldId="260"/>
            <ac:spMk id="4" creationId="{92AD3C12-36AA-41CB-B786-DB047D3D39A1}"/>
          </ac:spMkLst>
        </pc:spChg>
        <pc:spChg chg="add del mod">
          <ac:chgData name="Cristian Chilipirea" userId="34ab170da5908fc4" providerId="LiveId" clId="{0FFB66B4-E02E-44EE-948B-96F2728F7C82}" dt="2021-02-19T23:13:28.733" v="390"/>
          <ac:spMkLst>
            <pc:docMk/>
            <pc:sldMk cId="254936104" sldId="260"/>
            <ac:spMk id="5" creationId="{E10D3129-FDD6-4865-9616-7B72FDD4C4E5}"/>
          </ac:spMkLst>
        </pc:spChg>
        <pc:spChg chg="add mod">
          <ac:chgData name="Cristian Chilipirea" userId="34ab170da5908fc4" providerId="LiveId" clId="{0FFB66B4-E02E-44EE-948B-96F2728F7C82}" dt="2021-02-19T23:15:57.994" v="420" actId="14100"/>
          <ac:spMkLst>
            <pc:docMk/>
            <pc:sldMk cId="254936104" sldId="260"/>
            <ac:spMk id="6" creationId="{7B803FB2-A17D-4361-A230-F042B25C486E}"/>
          </ac:spMkLst>
        </pc:spChg>
      </pc:sldChg>
      <pc:sldChg chg="modSp new mod">
        <pc:chgData name="Cristian Chilipirea" userId="34ab170da5908fc4" providerId="LiveId" clId="{0FFB66B4-E02E-44EE-948B-96F2728F7C82}" dt="2021-02-19T23:15:52.183" v="419" actId="14100"/>
        <pc:sldMkLst>
          <pc:docMk/>
          <pc:sldMk cId="713726514" sldId="261"/>
        </pc:sldMkLst>
        <pc:spChg chg="mod">
          <ac:chgData name="Cristian Chilipirea" userId="34ab170da5908fc4" providerId="LiveId" clId="{0FFB66B4-E02E-44EE-948B-96F2728F7C82}" dt="2021-02-19T23:13:54.738" v="394"/>
          <ac:spMkLst>
            <pc:docMk/>
            <pc:sldMk cId="713726514" sldId="261"/>
            <ac:spMk id="3" creationId="{D97299A6-E099-4928-9B74-0EBFCAD042DE}"/>
          </ac:spMkLst>
        </pc:spChg>
        <pc:spChg chg="mod">
          <ac:chgData name="Cristian Chilipirea" userId="34ab170da5908fc4" providerId="LiveId" clId="{0FFB66B4-E02E-44EE-948B-96F2728F7C82}" dt="2021-02-19T23:15:52.183" v="419" actId="14100"/>
          <ac:spMkLst>
            <pc:docMk/>
            <pc:sldMk cId="713726514" sldId="261"/>
            <ac:spMk id="4" creationId="{F5C505E2-1B32-496A-8493-3FA4DABEDDCD}"/>
          </ac:spMkLst>
        </pc:spChg>
      </pc:sldChg>
      <pc:sldChg chg="modSp new mod">
        <pc:chgData name="Cristian Chilipirea" userId="34ab170da5908fc4" providerId="LiveId" clId="{0FFB66B4-E02E-44EE-948B-96F2728F7C82}" dt="2021-02-19T23:15:47.434" v="418" actId="14100"/>
        <pc:sldMkLst>
          <pc:docMk/>
          <pc:sldMk cId="3266415811" sldId="262"/>
        </pc:sldMkLst>
        <pc:spChg chg="mod">
          <ac:chgData name="Cristian Chilipirea" userId="34ab170da5908fc4" providerId="LiveId" clId="{0FFB66B4-E02E-44EE-948B-96F2728F7C82}" dt="2021-02-19T23:14:12.330" v="397"/>
          <ac:spMkLst>
            <pc:docMk/>
            <pc:sldMk cId="3266415811" sldId="262"/>
            <ac:spMk id="3" creationId="{2876613D-02E9-4660-8DA9-BA597729F1F2}"/>
          </ac:spMkLst>
        </pc:spChg>
        <pc:spChg chg="mod">
          <ac:chgData name="Cristian Chilipirea" userId="34ab170da5908fc4" providerId="LiveId" clId="{0FFB66B4-E02E-44EE-948B-96F2728F7C82}" dt="2021-02-19T23:15:47.434" v="418" actId="14100"/>
          <ac:spMkLst>
            <pc:docMk/>
            <pc:sldMk cId="3266415811" sldId="262"/>
            <ac:spMk id="4" creationId="{65E9F9D8-D4E8-4946-82C8-46B406191646}"/>
          </ac:spMkLst>
        </pc:spChg>
      </pc:sldChg>
      <pc:sldChg chg="modSp new mod">
        <pc:chgData name="Cristian Chilipirea" userId="34ab170da5908fc4" providerId="LiveId" clId="{0FFB66B4-E02E-44EE-948B-96F2728F7C82}" dt="2021-02-19T23:14:48.351" v="407"/>
        <pc:sldMkLst>
          <pc:docMk/>
          <pc:sldMk cId="115425093" sldId="263"/>
        </pc:sldMkLst>
        <pc:spChg chg="mod">
          <ac:chgData name="Cristian Chilipirea" userId="34ab170da5908fc4" providerId="LiveId" clId="{0FFB66B4-E02E-44EE-948B-96F2728F7C82}" dt="2021-02-19T23:14:28.038" v="400"/>
          <ac:spMkLst>
            <pc:docMk/>
            <pc:sldMk cId="115425093" sldId="263"/>
            <ac:spMk id="3" creationId="{9FAEB6BE-2D3D-4930-8FE5-55874668A524}"/>
          </ac:spMkLst>
        </pc:spChg>
        <pc:spChg chg="mod">
          <ac:chgData name="Cristian Chilipirea" userId="34ab170da5908fc4" providerId="LiveId" clId="{0FFB66B4-E02E-44EE-948B-96F2728F7C82}" dt="2021-02-19T23:14:48.351" v="407"/>
          <ac:spMkLst>
            <pc:docMk/>
            <pc:sldMk cId="115425093" sldId="263"/>
            <ac:spMk id="4" creationId="{6262E8C5-30A0-4A62-90F3-6C5FD909B2C2}"/>
          </ac:spMkLst>
        </pc:spChg>
      </pc:sldChg>
      <pc:sldChg chg="addSp delSp modSp new mod">
        <pc:chgData name="Cristian Chilipirea" userId="34ab170da5908fc4" providerId="LiveId" clId="{0FFB66B4-E02E-44EE-948B-96F2728F7C82}" dt="2021-02-19T23:15:24.259" v="413"/>
        <pc:sldMkLst>
          <pc:docMk/>
          <pc:sldMk cId="2184992026" sldId="264"/>
        </pc:sldMkLst>
        <pc:spChg chg="mod">
          <ac:chgData name="Cristian Chilipirea" userId="34ab170da5908fc4" providerId="LiveId" clId="{0FFB66B4-E02E-44EE-948B-96F2728F7C82}" dt="2021-02-19T23:15:01.198" v="409"/>
          <ac:spMkLst>
            <pc:docMk/>
            <pc:sldMk cId="2184992026" sldId="264"/>
            <ac:spMk id="3" creationId="{3E12B900-F323-4060-860F-A4CE6AF0BA4E}"/>
          </ac:spMkLst>
        </pc:spChg>
        <pc:spChg chg="del">
          <ac:chgData name="Cristian Chilipirea" userId="34ab170da5908fc4" providerId="LiveId" clId="{0FFB66B4-E02E-44EE-948B-96F2728F7C82}" dt="2021-02-19T23:15:12.407" v="410" actId="478"/>
          <ac:spMkLst>
            <pc:docMk/>
            <pc:sldMk cId="2184992026" sldId="264"/>
            <ac:spMk id="4" creationId="{327706D8-CBE3-4E01-82A7-6F75A0F5A97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6" creationId="{6CE09FAC-841D-47FC-B118-53D28FE41272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7" creationId="{476415F0-B27F-44C1-A058-4A0869F649B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9" creationId="{F8F72809-9B22-4AAD-ADAA-B177CB9AF5EB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10" creationId="{8E61ADA4-CAA9-479C-9792-FAC03CE9C717}"/>
          </ac:spMkLst>
        </pc:spChg>
        <pc:graphicFrameChg chg="add mod modGraphic">
          <ac:chgData name="Cristian Chilipirea" userId="34ab170da5908fc4" providerId="LiveId" clId="{0FFB66B4-E02E-44EE-948B-96F2728F7C82}" dt="2021-02-19T23:15:24.259" v="413"/>
          <ac:graphicFrameMkLst>
            <pc:docMk/>
            <pc:sldMk cId="2184992026" sldId="264"/>
            <ac:graphicFrameMk id="5" creationId="{4D093AB9-B93B-420B-B23D-D61BB2D9FE80}"/>
          </ac:graphicFrameMkLst>
        </pc:graphicFrameChg>
        <pc:cxnChg chg="add mod">
          <ac:chgData name="Cristian Chilipirea" userId="34ab170da5908fc4" providerId="LiveId" clId="{0FFB66B4-E02E-44EE-948B-96F2728F7C82}" dt="2021-02-19T23:15:17.614" v="412" actId="1076"/>
          <ac:cxnSpMkLst>
            <pc:docMk/>
            <pc:sldMk cId="2184992026" sldId="264"/>
            <ac:cxnSpMk id="8" creationId="{FFF62E3B-EAF8-4FD9-A033-4278CACBFD28}"/>
          </ac:cxnSpMkLst>
        </pc:cxnChg>
      </pc:sldChg>
      <pc:sldChg chg="modSp new mod">
        <pc:chgData name="Cristian Chilipirea" userId="34ab170da5908fc4" providerId="LiveId" clId="{0FFB66B4-E02E-44EE-948B-96F2728F7C82}" dt="2021-02-19T23:15:41.804" v="417" actId="14100"/>
        <pc:sldMkLst>
          <pc:docMk/>
          <pc:sldMk cId="2911696057" sldId="265"/>
        </pc:sldMkLst>
        <pc:spChg chg="mod">
          <ac:chgData name="Cristian Chilipirea" userId="34ab170da5908fc4" providerId="LiveId" clId="{0FFB66B4-E02E-44EE-948B-96F2728F7C82}" dt="2021-02-19T23:15:34.614" v="415"/>
          <ac:spMkLst>
            <pc:docMk/>
            <pc:sldMk cId="2911696057" sldId="265"/>
            <ac:spMk id="3" creationId="{0EBA156C-ED2D-4BFB-81A7-63C6B91882F8}"/>
          </ac:spMkLst>
        </pc:spChg>
        <pc:spChg chg="mod">
          <ac:chgData name="Cristian Chilipirea" userId="34ab170da5908fc4" providerId="LiveId" clId="{0FFB66B4-E02E-44EE-948B-96F2728F7C82}" dt="2021-02-19T23:15:41.804" v="417" actId="14100"/>
          <ac:spMkLst>
            <pc:docMk/>
            <pc:sldMk cId="2911696057" sldId="265"/>
            <ac:spMk id="4" creationId="{18D2476C-C754-4A1B-9512-D5056163D0BC}"/>
          </ac:spMkLst>
        </pc:spChg>
      </pc:sldChg>
      <pc:sldChg chg="modSp new mod">
        <pc:chgData name="Cristian Chilipirea" userId="34ab170da5908fc4" providerId="LiveId" clId="{0FFB66B4-E02E-44EE-948B-96F2728F7C82}" dt="2021-02-19T23:16:32.662" v="427" actId="14100"/>
        <pc:sldMkLst>
          <pc:docMk/>
          <pc:sldMk cId="3199494391" sldId="266"/>
        </pc:sldMkLst>
        <pc:spChg chg="mod">
          <ac:chgData name="Cristian Chilipirea" userId="34ab170da5908fc4" providerId="LiveId" clId="{0FFB66B4-E02E-44EE-948B-96F2728F7C82}" dt="2021-02-19T23:16:08.792" v="422"/>
          <ac:spMkLst>
            <pc:docMk/>
            <pc:sldMk cId="3199494391" sldId="266"/>
            <ac:spMk id="3" creationId="{F15F70F4-441E-4C7D-B8DC-B5DF781385DB}"/>
          </ac:spMkLst>
        </pc:spChg>
        <pc:spChg chg="mod">
          <ac:chgData name="Cristian Chilipirea" userId="34ab170da5908fc4" providerId="LiveId" clId="{0FFB66B4-E02E-44EE-948B-96F2728F7C82}" dt="2021-02-19T23:16:32.662" v="427" actId="14100"/>
          <ac:spMkLst>
            <pc:docMk/>
            <pc:sldMk cId="3199494391" sldId="266"/>
            <ac:spMk id="4" creationId="{E146DD59-D997-442B-8244-AC86A2A62AC1}"/>
          </ac:spMkLst>
        </pc:spChg>
      </pc:sldChg>
      <pc:sldChg chg="addSp delSp modSp new mod">
        <pc:chgData name="Cristian Chilipirea" userId="34ab170da5908fc4" providerId="LiveId" clId="{0FFB66B4-E02E-44EE-948B-96F2728F7C82}" dt="2021-02-19T23:17:04.458" v="434"/>
        <pc:sldMkLst>
          <pc:docMk/>
          <pc:sldMk cId="2561070751" sldId="267"/>
        </pc:sldMkLst>
        <pc:spChg chg="mod">
          <ac:chgData name="Cristian Chilipirea" userId="34ab170da5908fc4" providerId="LiveId" clId="{0FFB66B4-E02E-44EE-948B-96F2728F7C82}" dt="2021-02-19T23:16:41.394" v="429"/>
          <ac:spMkLst>
            <pc:docMk/>
            <pc:sldMk cId="2561070751" sldId="267"/>
            <ac:spMk id="3" creationId="{852A751A-89E9-4241-8D9A-18721CCA4AD3}"/>
          </ac:spMkLst>
        </pc:spChg>
        <pc:spChg chg="del mod">
          <ac:chgData name="Cristian Chilipirea" userId="34ab170da5908fc4" providerId="LiveId" clId="{0FFB66B4-E02E-44EE-948B-96F2728F7C82}" dt="2021-02-19T23:16:56.988" v="431" actId="478"/>
          <ac:spMkLst>
            <pc:docMk/>
            <pc:sldMk cId="2561070751" sldId="267"/>
            <ac:spMk id="4" creationId="{AACDD879-56DC-4F3A-B7A7-B31A5365405E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5" creationId="{E5CCDBCB-3F0D-464B-A1F6-8DF695CDF58C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6" creationId="{6EA1E80F-8964-4A6A-9BBC-2C8837F5B984}"/>
          </ac:spMkLst>
        </pc:spChg>
        <pc:graphicFrameChg chg="add mod modGraphic">
          <ac:chgData name="Cristian Chilipirea" userId="34ab170da5908fc4" providerId="LiveId" clId="{0FFB66B4-E02E-44EE-948B-96F2728F7C82}" dt="2021-02-19T23:17:04.458" v="434"/>
          <ac:graphicFrameMkLst>
            <pc:docMk/>
            <pc:sldMk cId="2561070751" sldId="267"/>
            <ac:graphicFrameMk id="7" creationId="{613CB9BA-480B-4318-AAEC-25705302B797}"/>
          </ac:graphicFrameMkLst>
        </pc:graphicFrameChg>
      </pc:sldChg>
      <pc:sldChg chg="addSp modSp new mod">
        <pc:chgData name="Cristian Chilipirea" userId="34ab170da5908fc4" providerId="LiveId" clId="{0FFB66B4-E02E-44EE-948B-96F2728F7C82}" dt="2021-02-19T23:17:35.135" v="442" actId="14100"/>
        <pc:sldMkLst>
          <pc:docMk/>
          <pc:sldMk cId="369525089" sldId="268"/>
        </pc:sldMkLst>
        <pc:spChg chg="mod">
          <ac:chgData name="Cristian Chilipirea" userId="34ab170da5908fc4" providerId="LiveId" clId="{0FFB66B4-E02E-44EE-948B-96F2728F7C82}" dt="2021-02-19T23:17:15.018" v="436"/>
          <ac:spMkLst>
            <pc:docMk/>
            <pc:sldMk cId="369525089" sldId="268"/>
            <ac:spMk id="3" creationId="{8E4C98A2-8F25-49DB-972A-569D7D510976}"/>
          </ac:spMkLst>
        </pc:spChg>
        <pc:spChg chg="mod">
          <ac:chgData name="Cristian Chilipirea" userId="34ab170da5908fc4" providerId="LiveId" clId="{0FFB66B4-E02E-44EE-948B-96F2728F7C82}" dt="2021-02-19T23:17:35.135" v="442" actId="14100"/>
          <ac:spMkLst>
            <pc:docMk/>
            <pc:sldMk cId="369525089" sldId="268"/>
            <ac:spMk id="4" creationId="{F10CAB2A-0171-433E-A58B-7DAAC0F9BB35}"/>
          </ac:spMkLst>
        </pc:spChg>
        <pc:graphicFrameChg chg="add mod modGraphic">
          <ac:chgData name="Cristian Chilipirea" userId="34ab170da5908fc4" providerId="LiveId" clId="{0FFB66B4-E02E-44EE-948B-96F2728F7C82}" dt="2021-02-19T23:17:30.929" v="440"/>
          <ac:graphicFrameMkLst>
            <pc:docMk/>
            <pc:sldMk cId="369525089" sldId="268"/>
            <ac:graphicFrameMk id="5" creationId="{D42E1FB5-7E94-49D4-A8C4-6B110B439474}"/>
          </ac:graphicFrameMkLst>
        </pc:graphicFrameChg>
      </pc:sldChg>
      <pc:sldChg chg="addSp delSp modSp new mod">
        <pc:chgData name="Cristian Chilipirea" userId="34ab170da5908fc4" providerId="LiveId" clId="{0FFB66B4-E02E-44EE-948B-96F2728F7C82}" dt="2021-02-19T23:18:35.197" v="453"/>
        <pc:sldMkLst>
          <pc:docMk/>
          <pc:sldMk cId="264313818" sldId="269"/>
        </pc:sldMkLst>
        <pc:spChg chg="mod">
          <ac:chgData name="Cristian Chilipirea" userId="34ab170da5908fc4" providerId="LiveId" clId="{0FFB66B4-E02E-44EE-948B-96F2728F7C82}" dt="2021-02-19T23:17:45.719" v="444"/>
          <ac:spMkLst>
            <pc:docMk/>
            <pc:sldMk cId="264313818" sldId="269"/>
            <ac:spMk id="3" creationId="{3944DD6D-0431-474E-BA24-93F56A88DFA9}"/>
          </ac:spMkLst>
        </pc:spChg>
        <pc:spChg chg="del">
          <ac:chgData name="Cristian Chilipirea" userId="34ab170da5908fc4" providerId="LiveId" clId="{0FFB66B4-E02E-44EE-948B-96F2728F7C82}" dt="2021-02-19T23:17:57.507" v="445" actId="478"/>
          <ac:spMkLst>
            <pc:docMk/>
            <pc:sldMk cId="264313818" sldId="269"/>
            <ac:spMk id="4" creationId="{CE639443-9735-495C-AA5F-04C0E9B14066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7" creationId="{8DCD9345-64F2-4D97-8314-3A3FA37DF9D2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17" creationId="{A2690E5D-C535-4E03-87F5-DEB5C2124C45}"/>
          </ac:spMkLst>
        </pc:spChg>
        <pc:graphicFrameChg chg="add mod modGraphic">
          <ac:chgData name="Cristian Chilipirea" userId="34ab170da5908fc4" providerId="LiveId" clId="{0FFB66B4-E02E-44EE-948B-96F2728F7C82}" dt="2021-02-19T23:18:35.197" v="453"/>
          <ac:graphicFrameMkLst>
            <pc:docMk/>
            <pc:sldMk cId="264313818" sldId="269"/>
            <ac:graphicFrameMk id="5" creationId="{0136446C-827B-46BB-B508-EE06784B08B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8.280" v="451"/>
          <ac:graphicFrameMkLst>
            <pc:docMk/>
            <pc:sldMk cId="264313818" sldId="269"/>
            <ac:graphicFrameMk id="13" creationId="{8ED421DB-A87B-4F6D-A1C7-10AF1F0C64D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31.399" v="452"/>
          <ac:graphicFrameMkLst>
            <pc:docMk/>
            <pc:sldMk cId="264313818" sldId="269"/>
            <ac:graphicFrameMk id="14" creationId="{7EB58F07-9C90-4108-9147-1FF474454407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4.040" v="450"/>
          <ac:graphicFrameMkLst>
            <pc:docMk/>
            <pc:sldMk cId="264313818" sldId="269"/>
            <ac:graphicFrameMk id="15" creationId="{CF9E1872-8A2A-4CF7-AEF2-39BB64758F8F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17.893" v="448"/>
          <ac:graphicFrameMkLst>
            <pc:docMk/>
            <pc:sldMk cId="264313818" sldId="269"/>
            <ac:graphicFrameMk id="16" creationId="{13C7EB53-B40C-4B6C-8112-0C5FBDF6C103}"/>
          </ac:graphicFrameMkLst>
        </pc:graphicFrame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8" creationId="{956851D7-7B03-40D4-A476-5DC77BBBDE4C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9" creationId="{1763342F-8B2F-426B-A9E3-C0870A55A8E1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0" creationId="{DD571709-3278-4A45-9D7E-7EFF388C44B4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1" creationId="{24429D94-D7BB-4773-A5B2-C29D21A81996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2" creationId="{D4A1804D-6597-442C-9DAA-08BB30B50526}"/>
          </ac:cxnSpMkLst>
        </pc:cxnChg>
      </pc:sldChg>
      <pc:sldChg chg="addSp delSp modSp add mod">
        <pc:chgData name="Cristian Chilipirea" userId="34ab170da5908fc4" providerId="LiveId" clId="{0FFB66B4-E02E-44EE-948B-96F2728F7C82}" dt="2021-02-19T23:19:06.635" v="460" actId="14100"/>
        <pc:sldMkLst>
          <pc:docMk/>
          <pc:sldMk cId="2557004209" sldId="270"/>
        </pc:sldMkLst>
        <pc:spChg chg="del">
          <ac:chgData name="Cristian Chilipirea" userId="34ab170da5908fc4" providerId="LiveId" clId="{0FFB66B4-E02E-44EE-948B-96F2728F7C82}" dt="2021-02-19T23:18:47.768" v="455" actId="478"/>
          <ac:spMkLst>
            <pc:docMk/>
            <pc:sldMk cId="2557004209" sldId="270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9:06.635" v="460" actId="14100"/>
          <ac:spMkLst>
            <pc:docMk/>
            <pc:sldMk cId="2557004209" sldId="270"/>
            <ac:spMk id="18" creationId="{2A89DCC2-F64B-4538-A7BC-606EC1C3D369}"/>
          </ac:spMkLst>
        </pc:spChg>
      </pc:sldChg>
      <pc:sldChg chg="addSp delSp modSp new mod">
        <pc:chgData name="Cristian Chilipirea" userId="34ab170da5908fc4" providerId="LiveId" clId="{0FFB66B4-E02E-44EE-948B-96F2728F7C82}" dt="2021-02-19T23:19:28.249" v="464" actId="1076"/>
        <pc:sldMkLst>
          <pc:docMk/>
          <pc:sldMk cId="3419771404" sldId="271"/>
        </pc:sldMkLst>
        <pc:spChg chg="mod">
          <ac:chgData name="Cristian Chilipirea" userId="34ab170da5908fc4" providerId="LiveId" clId="{0FFB66B4-E02E-44EE-948B-96F2728F7C82}" dt="2021-02-19T23:19:17.887" v="461"/>
          <ac:spMkLst>
            <pc:docMk/>
            <pc:sldMk cId="3419771404" sldId="271"/>
            <ac:spMk id="3" creationId="{5E3224E8-5578-40AC-A1C6-CB78FC2508CB}"/>
          </ac:spMkLst>
        </pc:spChg>
        <pc:spChg chg="del">
          <ac:chgData name="Cristian Chilipirea" userId="34ab170da5908fc4" providerId="LiveId" clId="{0FFB66B4-E02E-44EE-948B-96F2728F7C82}" dt="2021-02-19T23:19:19.912" v="462" actId="478"/>
          <ac:spMkLst>
            <pc:docMk/>
            <pc:sldMk cId="3419771404" sldId="271"/>
            <ac:spMk id="4" creationId="{B057F92F-37FB-4C04-8670-45361957ED1A}"/>
          </ac:spMkLst>
        </pc:spChg>
        <pc:spChg chg="add mod">
          <ac:chgData name="Cristian Chilipirea" userId="34ab170da5908fc4" providerId="LiveId" clId="{0FFB66B4-E02E-44EE-948B-96F2728F7C82}" dt="2021-02-19T23:19:28.249" v="464" actId="1076"/>
          <ac:spMkLst>
            <pc:docMk/>
            <pc:sldMk cId="3419771404" sldId="271"/>
            <ac:spMk id="5" creationId="{D01C17DE-2757-4EDA-B915-83D5B219B3E2}"/>
          </ac:spMkLst>
        </pc:spChg>
      </pc:sldChg>
      <pc:sldChg chg="addSp delSp modSp new mod">
        <pc:chgData name="Cristian Chilipirea" userId="34ab170da5908fc4" providerId="LiveId" clId="{0FFB66B4-E02E-44EE-948B-96F2728F7C82}" dt="2021-02-19T23:20:29.748" v="476" actId="1076"/>
        <pc:sldMkLst>
          <pc:docMk/>
          <pc:sldMk cId="3482872906" sldId="272"/>
        </pc:sldMkLst>
        <pc:spChg chg="mod">
          <ac:chgData name="Cristian Chilipirea" userId="34ab170da5908fc4" providerId="LiveId" clId="{0FFB66B4-E02E-44EE-948B-96F2728F7C82}" dt="2021-02-19T23:19:41.058" v="466"/>
          <ac:spMkLst>
            <pc:docMk/>
            <pc:sldMk cId="3482872906" sldId="272"/>
            <ac:spMk id="3" creationId="{E5E79A4E-3E46-4D52-B096-3F36E0463545}"/>
          </ac:spMkLst>
        </pc:spChg>
        <pc:spChg chg="del">
          <ac:chgData name="Cristian Chilipirea" userId="34ab170da5908fc4" providerId="LiveId" clId="{0FFB66B4-E02E-44EE-948B-96F2728F7C82}" dt="2021-02-19T23:19:47.519" v="467" actId="478"/>
          <ac:spMkLst>
            <pc:docMk/>
            <pc:sldMk cId="3482872906" sldId="272"/>
            <ac:spMk id="4" creationId="{2417A07A-119F-4E5C-A576-921BDA37603A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5" creationId="{BBA751AC-451A-4CAF-9272-A3C09A8E78D0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6" creationId="{34F8B890-A712-4A59-9D97-9DDA186FB39E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7" creationId="{103AE696-580C-4590-BE84-DA084ADF0CB7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8" creationId="{650CA71E-2AAB-4751-AC41-40F0C308DE62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1" creationId="{F2585CE3-CC55-494A-8528-AEBA1C04E68C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2" creationId="{A560E5A4-E888-41F9-A7AA-0A8B7827310F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4" creationId="{622BD4BD-8259-42B8-96A4-E354A9681D68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5" creationId="{C3DB6C5B-EC82-4074-9416-17590DAFA5CB}"/>
          </ac:spMkLst>
        </pc:sp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9" creationId="{70A36D77-1709-4627-949D-DC2F13D45DEB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0" creationId="{DC0BE6A5-83AB-412C-BF4D-1E0E63CECAEE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3" creationId="{20570944-FEA8-4A5C-8B53-A77FE99C9FCE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1:17.711" v="485" actId="1076"/>
        <pc:sldMkLst>
          <pc:docMk/>
          <pc:sldMk cId="268692477" sldId="273"/>
        </pc:sldMkLst>
        <pc:spChg chg="mod">
          <ac:chgData name="Cristian Chilipirea" userId="34ab170da5908fc4" providerId="LiveId" clId="{0FFB66B4-E02E-44EE-948B-96F2728F7C82}" dt="2021-02-19T23:20:43.319" v="478"/>
          <ac:spMkLst>
            <pc:docMk/>
            <pc:sldMk cId="268692477" sldId="273"/>
            <ac:spMk id="3" creationId="{4941D3E5-C2D6-40EE-BC4F-A9B558916AB8}"/>
          </ac:spMkLst>
        </pc:spChg>
        <pc:spChg chg="del">
          <ac:chgData name="Cristian Chilipirea" userId="34ab170da5908fc4" providerId="LiveId" clId="{0FFB66B4-E02E-44EE-948B-96F2728F7C82}" dt="2021-02-19T23:20:45.175" v="479" actId="478"/>
          <ac:spMkLst>
            <pc:docMk/>
            <pc:sldMk cId="268692477" sldId="273"/>
            <ac:spMk id="4" creationId="{B729D60F-7108-4955-9F4C-11973366B6F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5" creationId="{7F8795B7-A5EA-47A5-BA6A-95008EDC8810}"/>
          </ac:spMkLst>
        </pc:spChg>
        <pc:spChg chg="add mod">
          <ac:chgData name="Cristian Chilipirea" userId="34ab170da5908fc4" providerId="LiveId" clId="{0FFB66B4-E02E-44EE-948B-96F2728F7C82}" dt="2021-02-19T23:21:17.711" v="485" actId="1076"/>
          <ac:spMkLst>
            <pc:docMk/>
            <pc:sldMk cId="268692477" sldId="273"/>
            <ac:spMk id="6" creationId="{DBDC4694-7BAE-4A55-862C-424F9030BE84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9" creationId="{B2879437-0AB3-4952-8166-C2AB0CEC8D87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0" creationId="{AFEE0502-5CEC-4AFF-8E65-48AFE57AC1C1}"/>
          </ac:spMkLst>
        </pc:spChg>
        <pc:spChg chg="add mod">
          <ac:chgData name="Cristian Chilipirea" userId="34ab170da5908fc4" providerId="LiveId" clId="{0FFB66B4-E02E-44EE-948B-96F2728F7C82}" dt="2021-02-19T23:21:11.109" v="484" actId="1076"/>
          <ac:spMkLst>
            <pc:docMk/>
            <pc:sldMk cId="268692477" sldId="273"/>
            <ac:spMk id="11" creationId="{61DAD735-4FBF-4423-8E51-E34FF3CF9163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4" creationId="{86D83434-7A38-4BFE-8CC1-2227D04A192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5" creationId="{931E6EB8-F58B-4C4A-9BD0-7ECBAFB96621}"/>
          </ac:spMkLst>
        </pc:spChg>
        <pc:spChg chg="add mod">
          <ac:chgData name="Cristian Chilipirea" userId="34ab170da5908fc4" providerId="LiveId" clId="{0FFB66B4-E02E-44EE-948B-96F2728F7C82}" dt="2021-02-19T23:21:06.882" v="483" actId="1076"/>
          <ac:spMkLst>
            <pc:docMk/>
            <pc:sldMk cId="268692477" sldId="273"/>
            <ac:spMk id="16" creationId="{D8947059-906E-45B5-A0EF-6FA292E2793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9" creationId="{83603870-65A9-4367-9C54-F0C70E8844E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0" creationId="{507411E0-B916-4B1D-B592-67FE80742D2F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2" creationId="{93C460A5-31FB-43DB-B68F-1E1D2B5C7EB5}"/>
          </ac:spMkLst>
        </pc:sp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7" creationId="{4ADB5279-C0DC-40D6-85B6-229A55D2101B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8" creationId="{34BE8E91-2CED-496D-9B00-05CAAF07F96F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2" creationId="{6199B666-A7F0-4E59-982B-EE4915C99588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3" creationId="{FD4DB57B-9825-4ED6-9EDE-4DA1358F8791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7" creationId="{E397937C-BF19-4700-9CD7-57EB0D730B5C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8" creationId="{969B53F5-7D79-486D-9098-C34AE93D3C52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21" creationId="{0F2F70CA-6232-4725-B979-5E6EA578BE9D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06.895" v="496" actId="14100"/>
        <pc:sldMkLst>
          <pc:docMk/>
          <pc:sldMk cId="3807396183" sldId="274"/>
        </pc:sldMkLst>
        <pc:spChg chg="mod">
          <ac:chgData name="Cristian Chilipirea" userId="34ab170da5908fc4" providerId="LiveId" clId="{0FFB66B4-E02E-44EE-948B-96F2728F7C82}" dt="2021-02-19T23:21:28.335" v="487"/>
          <ac:spMkLst>
            <pc:docMk/>
            <pc:sldMk cId="3807396183" sldId="274"/>
            <ac:spMk id="3" creationId="{8C08D828-252C-487F-8F83-85C96C7799D3}"/>
          </ac:spMkLst>
        </pc:spChg>
        <pc:spChg chg="del">
          <ac:chgData name="Cristian Chilipirea" userId="34ab170da5908fc4" providerId="LiveId" clId="{0FFB66B4-E02E-44EE-948B-96F2728F7C82}" dt="2021-02-19T23:21:35.471" v="488" actId="478"/>
          <ac:spMkLst>
            <pc:docMk/>
            <pc:sldMk cId="3807396183" sldId="274"/>
            <ac:spMk id="4" creationId="{BBE6F1A6-3EB8-48E8-82A4-2A85D1B3F73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5" creationId="{BA011A68-BC45-4374-86EE-7585CE40C3DD}"/>
          </ac:spMkLst>
        </pc:spChg>
        <pc:spChg chg="add mod">
          <ac:chgData name="Cristian Chilipirea" userId="34ab170da5908fc4" providerId="LiveId" clId="{0FFB66B4-E02E-44EE-948B-96F2728F7C82}" dt="2021-02-19T23:22:04.485" v="495" actId="1076"/>
          <ac:spMkLst>
            <pc:docMk/>
            <pc:sldMk cId="3807396183" sldId="274"/>
            <ac:spMk id="6" creationId="{B928412B-CD62-4422-8C2D-1C4F3EC42CB3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9" creationId="{E67B0057-2218-46A0-AC4A-BF17E5C88BF7}"/>
          </ac:spMkLst>
        </pc:spChg>
        <pc:spChg chg="add mod">
          <ac:chgData name="Cristian Chilipirea" userId="34ab170da5908fc4" providerId="LiveId" clId="{0FFB66B4-E02E-44EE-948B-96F2728F7C82}" dt="2021-02-19T23:21:53.812" v="493" actId="1076"/>
          <ac:spMkLst>
            <pc:docMk/>
            <pc:sldMk cId="3807396183" sldId="274"/>
            <ac:spMk id="10" creationId="{714E0BE9-FAC1-4ADC-AC94-8E9A54B7144D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3" creationId="{6E423588-B83A-4773-97C7-984F67722CB9}"/>
          </ac:spMkLst>
        </pc:spChg>
        <pc:spChg chg="add mod">
          <ac:chgData name="Cristian Chilipirea" userId="34ab170da5908fc4" providerId="LiveId" clId="{0FFB66B4-E02E-44EE-948B-96F2728F7C82}" dt="2021-02-19T23:21:49.313" v="492" actId="1076"/>
          <ac:spMkLst>
            <pc:docMk/>
            <pc:sldMk cId="3807396183" sldId="274"/>
            <ac:spMk id="14" creationId="{82DFC1E1-786C-488B-AAE5-2460062FCFD1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7" creationId="{4C199A06-3785-487F-B9AC-F8360F79074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8" creationId="{EEC1025C-5315-4910-9DAB-6C33FA44E0F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9" creationId="{D3B229F0-5420-4D35-9FC1-A29F90A2DE17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0" creationId="{D11FFE02-E974-46EF-B4C1-0A79A3D8428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1" creationId="{C2212373-33A5-4E69-8A47-E8B2B169C34B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3" creationId="{A441C814-EB24-4E83-8FBC-539D1C4B69CA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7" creationId="{0EDB858F-D614-443A-80E1-6BBACCDF836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8" creationId="{4A619C1E-E345-4873-8CE0-0E8844180F59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9" creationId="{15EA9433-166E-4F2A-B94B-A2902C1D02A7}"/>
          </ac:spMkLst>
        </pc:sp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7" creationId="{2F4E9FBC-7991-4A5F-A8B9-006774B02DB9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8" creationId="{7E4FBDB9-F48D-4C77-9363-3BAF0107361A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1" creationId="{9757F2C9-E801-42F3-98D0-03AB3AD99EDD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2" creationId="{8F761354-313B-4749-A809-A3A25B21997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5" creationId="{9C12BBA3-844E-498F-9CCD-3DFD0093C056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6" creationId="{A81305E1-0B5A-4843-95ED-B7FABDB9464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2" creationId="{0E180D4C-D003-4352-83AE-A1AC202F2BA1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4" creationId="{05637A12-5A94-4792-B17D-E081945C8302}"/>
          </ac:cxnSpMkLst>
        </pc:cxnChg>
        <pc:cxnChg chg="add mod">
          <ac:chgData name="Cristian Chilipirea" userId="34ab170da5908fc4" providerId="LiveId" clId="{0FFB66B4-E02E-44EE-948B-96F2728F7C82}" dt="2021-02-19T23:22:06.895" v="496" actId="14100"/>
          <ac:cxnSpMkLst>
            <pc:docMk/>
            <pc:sldMk cId="3807396183" sldId="274"/>
            <ac:cxnSpMk id="25" creationId="{AC139831-C28C-4D09-ADEF-A2C1B9BC97AB}"/>
          </ac:cxnSpMkLst>
        </pc:cxnChg>
        <pc:cxnChg chg="add mod">
          <ac:chgData name="Cristian Chilipirea" userId="34ab170da5908fc4" providerId="LiveId" clId="{0FFB66B4-E02E-44EE-948B-96F2728F7C82}" dt="2021-02-19T23:21:57.272" v="494" actId="14100"/>
          <ac:cxnSpMkLst>
            <pc:docMk/>
            <pc:sldMk cId="3807396183" sldId="274"/>
            <ac:cxnSpMk id="26" creationId="{7D666329-5210-4146-BF71-E0F7B068B331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48.444" v="507" actId="14100"/>
        <pc:sldMkLst>
          <pc:docMk/>
          <pc:sldMk cId="2138498154" sldId="275"/>
        </pc:sldMkLst>
        <pc:spChg chg="mod">
          <ac:chgData name="Cristian Chilipirea" userId="34ab170da5908fc4" providerId="LiveId" clId="{0FFB66B4-E02E-44EE-948B-96F2728F7C82}" dt="2021-02-19T23:22:18.186" v="498"/>
          <ac:spMkLst>
            <pc:docMk/>
            <pc:sldMk cId="2138498154" sldId="275"/>
            <ac:spMk id="3" creationId="{AAAF3C20-392B-4D21-9D61-2624A822FCD0}"/>
          </ac:spMkLst>
        </pc:spChg>
        <pc:spChg chg="del">
          <ac:chgData name="Cristian Chilipirea" userId="34ab170da5908fc4" providerId="LiveId" clId="{0FFB66B4-E02E-44EE-948B-96F2728F7C82}" dt="2021-02-19T23:22:21.204" v="499" actId="478"/>
          <ac:spMkLst>
            <pc:docMk/>
            <pc:sldMk cId="2138498154" sldId="275"/>
            <ac:spMk id="4" creationId="{60D8B3CD-BD45-4B38-9703-3761C39CFFF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5" creationId="{758C24C0-A0A6-457E-AC9A-B2AA160C10E5}"/>
          </ac:spMkLst>
        </pc:spChg>
        <pc:spChg chg="add mod">
          <ac:chgData name="Cristian Chilipirea" userId="34ab170da5908fc4" providerId="LiveId" clId="{0FFB66B4-E02E-44EE-948B-96F2728F7C82}" dt="2021-02-19T23:22:45.581" v="506" actId="1076"/>
          <ac:spMkLst>
            <pc:docMk/>
            <pc:sldMk cId="2138498154" sldId="275"/>
            <ac:spMk id="6" creationId="{DA29E7C1-3384-464E-BAA8-AA79DF7E19B7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9" creationId="{3CC0C651-025C-4143-BDEB-EC2F87BF313D}"/>
          </ac:spMkLst>
        </pc:spChg>
        <pc:spChg chg="add mod">
          <ac:chgData name="Cristian Chilipirea" userId="34ab170da5908fc4" providerId="LiveId" clId="{0FFB66B4-E02E-44EE-948B-96F2728F7C82}" dt="2021-02-19T23:22:39.479" v="504" actId="1076"/>
          <ac:spMkLst>
            <pc:docMk/>
            <pc:sldMk cId="2138498154" sldId="275"/>
            <ac:spMk id="10" creationId="{53EC10CC-F89B-4890-9FD5-3B8CD5E6DC5F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3" creationId="{020EDC24-55C3-4428-B5A5-1BC7AFCD49E6}"/>
          </ac:spMkLst>
        </pc:spChg>
        <pc:spChg chg="add mod">
          <ac:chgData name="Cristian Chilipirea" userId="34ab170da5908fc4" providerId="LiveId" clId="{0FFB66B4-E02E-44EE-948B-96F2728F7C82}" dt="2021-02-19T23:22:36.132" v="503" actId="1076"/>
          <ac:spMkLst>
            <pc:docMk/>
            <pc:sldMk cId="2138498154" sldId="275"/>
            <ac:spMk id="14" creationId="{0DD65704-B7FD-404E-A7D6-6E5EAF0D133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6" creationId="{465E97AD-49E1-4BB4-A237-B09A2DAAB04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7" creationId="{F1E06A10-98C9-400E-92F0-D5F59D77F225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8" creationId="{99A83E95-B133-42DA-AFCD-167603D228E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9" creationId="{7B8E0D50-E1AC-44EE-B2DA-B35D8747D9FA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3" creationId="{97E88A13-E4CB-4CF6-9424-F8C3FCE99C7B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4" creationId="{930510A4-47A8-4049-8282-C96A14D25D1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5" creationId="{D3F0D91E-33F4-4092-AD1F-A972531A10E8}"/>
          </ac:spMkLst>
        </pc:sp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7" creationId="{29AAFEF7-6085-472A-87B3-A96312A1086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8" creationId="{B167EE93-2E79-4562-B8F0-6914AC624DD0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1" creationId="{EF8720C0-F80D-4F8B-B84A-55217B94F6FD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2" creationId="{DF929A01-C047-403F-B5EE-10C24A93541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5" creationId="{356D3129-DF5B-4F11-8B7F-7EE92C7EA39E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0" creationId="{D49BDF3A-5FCD-4A00-A769-4724FE7BF865}"/>
          </ac:cxnSpMkLst>
        </pc:cxnChg>
        <pc:cxnChg chg="add mod">
          <ac:chgData name="Cristian Chilipirea" userId="34ab170da5908fc4" providerId="LiveId" clId="{0FFB66B4-E02E-44EE-948B-96F2728F7C82}" dt="2021-02-19T23:22:48.444" v="507" actId="14100"/>
          <ac:cxnSpMkLst>
            <pc:docMk/>
            <pc:sldMk cId="2138498154" sldId="275"/>
            <ac:cxnSpMk id="21" creationId="{70226418-9D71-4915-837C-B13BF8F40F45}"/>
          </ac:cxnSpMkLst>
        </pc:cxnChg>
        <pc:cxnChg chg="add mod">
          <ac:chgData name="Cristian Chilipirea" userId="34ab170da5908fc4" providerId="LiveId" clId="{0FFB66B4-E02E-44EE-948B-96F2728F7C82}" dt="2021-02-19T23:22:41.660" v="505" actId="14100"/>
          <ac:cxnSpMkLst>
            <pc:docMk/>
            <pc:sldMk cId="2138498154" sldId="275"/>
            <ac:cxnSpMk id="22" creationId="{3074FB0E-FF82-4CE3-BC32-9E61D070A2DA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6" creationId="{6E07AFC5-C0CA-40FB-93E5-5D4AA722500C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7" creationId="{FBFD4EC8-4A29-4C3A-962E-070066026FF8}"/>
          </ac:cxnSpMkLst>
        </pc:cxnChg>
      </pc:sldChg>
      <pc:sldChg chg="modSp new mod">
        <pc:chgData name="Cristian Chilipirea" userId="34ab170da5908fc4" providerId="LiveId" clId="{0FFB66B4-E02E-44EE-948B-96F2728F7C82}" dt="2021-02-19T23:23:27.662" v="512" actId="14100"/>
        <pc:sldMkLst>
          <pc:docMk/>
          <pc:sldMk cId="529887014" sldId="276"/>
        </pc:sldMkLst>
        <pc:spChg chg="mod">
          <ac:chgData name="Cristian Chilipirea" userId="34ab170da5908fc4" providerId="LiveId" clId="{0FFB66B4-E02E-44EE-948B-96F2728F7C82}" dt="2021-02-19T23:23:18.847" v="509"/>
          <ac:spMkLst>
            <pc:docMk/>
            <pc:sldMk cId="529887014" sldId="276"/>
            <ac:spMk id="3" creationId="{B3075E7E-032A-4146-8AAD-9DCC226BFB74}"/>
          </ac:spMkLst>
        </pc:spChg>
        <pc:spChg chg="mod">
          <ac:chgData name="Cristian Chilipirea" userId="34ab170da5908fc4" providerId="LiveId" clId="{0FFB66B4-E02E-44EE-948B-96F2728F7C82}" dt="2021-02-19T23:23:27.662" v="512" actId="14100"/>
          <ac:spMkLst>
            <pc:docMk/>
            <pc:sldMk cId="529887014" sldId="276"/>
            <ac:spMk id="4" creationId="{A6BF0A2F-A596-412A-8BAA-0052BD31E675}"/>
          </ac:spMkLst>
        </pc:spChg>
      </pc:sldChg>
      <pc:sldChg chg="addSp delSp modSp new mod">
        <pc:chgData name="Cristian Chilipirea" userId="34ab170da5908fc4" providerId="LiveId" clId="{0FFB66B4-E02E-44EE-948B-96F2728F7C82}" dt="2021-02-19T23:24:00.284" v="523" actId="1076"/>
        <pc:sldMkLst>
          <pc:docMk/>
          <pc:sldMk cId="3640331398" sldId="277"/>
        </pc:sldMkLst>
        <pc:spChg chg="mod">
          <ac:chgData name="Cristian Chilipirea" userId="34ab170da5908fc4" providerId="LiveId" clId="{0FFB66B4-E02E-44EE-948B-96F2728F7C82}" dt="2021-02-19T23:23:35.779" v="514"/>
          <ac:spMkLst>
            <pc:docMk/>
            <pc:sldMk cId="3640331398" sldId="277"/>
            <ac:spMk id="3" creationId="{081B782F-7802-421B-98A0-A3954D019E8E}"/>
          </ac:spMkLst>
        </pc:spChg>
        <pc:spChg chg="del">
          <ac:chgData name="Cristian Chilipirea" userId="34ab170da5908fc4" providerId="LiveId" clId="{0FFB66B4-E02E-44EE-948B-96F2728F7C82}" dt="2021-02-19T23:23:38.628" v="515" actId="478"/>
          <ac:spMkLst>
            <pc:docMk/>
            <pc:sldMk cId="3640331398" sldId="277"/>
            <ac:spMk id="4" creationId="{D369EC82-D502-4FBC-AA85-1B8BF9166E12}"/>
          </ac:spMkLst>
        </pc:spChg>
        <pc:spChg chg="add mod">
          <ac:chgData name="Cristian Chilipirea" userId="34ab170da5908fc4" providerId="LiveId" clId="{0FFB66B4-E02E-44EE-948B-96F2728F7C82}" dt="2021-02-19T23:24:00.284" v="523" actId="1076"/>
          <ac:spMkLst>
            <pc:docMk/>
            <pc:sldMk cId="3640331398" sldId="277"/>
            <ac:spMk id="5" creationId="{0CC90F63-E6A6-4AD7-9A94-F38C184805E7}"/>
          </ac:spMkLst>
        </pc:spChg>
      </pc:sldChg>
      <pc:sldChg chg="addSp delSp modSp new mod">
        <pc:chgData name="Cristian Chilipirea" userId="34ab170da5908fc4" providerId="LiveId" clId="{0FFB66B4-E02E-44EE-948B-96F2728F7C82}" dt="2021-02-19T23:24:45.451" v="535" actId="1076"/>
        <pc:sldMkLst>
          <pc:docMk/>
          <pc:sldMk cId="1484294611" sldId="278"/>
        </pc:sldMkLst>
        <pc:spChg chg="mod">
          <ac:chgData name="Cristian Chilipirea" userId="34ab170da5908fc4" providerId="LiveId" clId="{0FFB66B4-E02E-44EE-948B-96F2728F7C82}" dt="2021-02-19T23:24:21.691" v="525"/>
          <ac:spMkLst>
            <pc:docMk/>
            <pc:sldMk cId="1484294611" sldId="278"/>
            <ac:spMk id="3" creationId="{6B8EF045-D381-4564-BB13-D65ABA3C5866}"/>
          </ac:spMkLst>
        </pc:spChg>
        <pc:spChg chg="del">
          <ac:chgData name="Cristian Chilipirea" userId="34ab170da5908fc4" providerId="LiveId" clId="{0FFB66B4-E02E-44EE-948B-96F2728F7C82}" dt="2021-02-19T23:24:24.292" v="526" actId="478"/>
          <ac:spMkLst>
            <pc:docMk/>
            <pc:sldMk cId="1484294611" sldId="278"/>
            <ac:spMk id="4" creationId="{659C6ABB-711A-427D-8F60-443080BC4454}"/>
          </ac:spMkLst>
        </pc:spChg>
        <pc:spChg chg="add mod">
          <ac:chgData name="Cristian Chilipirea" userId="34ab170da5908fc4" providerId="LiveId" clId="{0FFB66B4-E02E-44EE-948B-96F2728F7C82}" dt="2021-02-19T23:24:45.451" v="535" actId="1076"/>
          <ac:spMkLst>
            <pc:docMk/>
            <pc:sldMk cId="1484294611" sldId="278"/>
            <ac:spMk id="5" creationId="{DF065032-AE84-4E43-9D6A-E565F6E4FC56}"/>
          </ac:spMkLst>
        </pc:spChg>
      </pc:sldChg>
      <pc:sldChg chg="addSp delSp modSp new mod">
        <pc:chgData name="Cristian Chilipirea" userId="34ab170da5908fc4" providerId="LiveId" clId="{0FFB66B4-E02E-44EE-948B-96F2728F7C82}" dt="2021-02-19T23:25:20.535" v="543" actId="1076"/>
        <pc:sldMkLst>
          <pc:docMk/>
          <pc:sldMk cId="1558658334" sldId="279"/>
        </pc:sldMkLst>
        <pc:spChg chg="mod">
          <ac:chgData name="Cristian Chilipirea" userId="34ab170da5908fc4" providerId="LiveId" clId="{0FFB66B4-E02E-44EE-948B-96F2728F7C82}" dt="2021-02-19T23:24:56.087" v="537"/>
          <ac:spMkLst>
            <pc:docMk/>
            <pc:sldMk cId="1558658334" sldId="279"/>
            <ac:spMk id="3" creationId="{71A12950-664C-43A3-A719-24AF6A6B8E5B}"/>
          </ac:spMkLst>
        </pc:spChg>
        <pc:spChg chg="del">
          <ac:chgData name="Cristian Chilipirea" userId="34ab170da5908fc4" providerId="LiveId" clId="{0FFB66B4-E02E-44EE-948B-96F2728F7C82}" dt="2021-02-19T23:24:59.824" v="538" actId="478"/>
          <ac:spMkLst>
            <pc:docMk/>
            <pc:sldMk cId="1558658334" sldId="279"/>
            <ac:spMk id="4" creationId="{6C4FCF4E-9AD1-453D-BCFB-9334E934969A}"/>
          </ac:spMkLst>
        </pc:spChg>
        <pc:spChg chg="add mod">
          <ac:chgData name="Cristian Chilipirea" userId="34ab170da5908fc4" providerId="LiveId" clId="{0FFB66B4-E02E-44EE-948B-96F2728F7C82}" dt="2021-02-19T23:25:20.535" v="543" actId="1076"/>
          <ac:spMkLst>
            <pc:docMk/>
            <pc:sldMk cId="1558658334" sldId="279"/>
            <ac:spMk id="5" creationId="{9241CACB-153D-42BE-B874-152339364116}"/>
          </ac:spMkLst>
        </pc:spChg>
      </pc:sldChg>
      <pc:sldChg chg="addSp delSp modSp new mod">
        <pc:chgData name="Cristian Chilipirea" userId="34ab170da5908fc4" providerId="LiveId" clId="{0FFB66B4-E02E-44EE-948B-96F2728F7C82}" dt="2021-02-19T23:25:49.737" v="551" actId="1076"/>
        <pc:sldMkLst>
          <pc:docMk/>
          <pc:sldMk cId="3638504370" sldId="280"/>
        </pc:sldMkLst>
        <pc:spChg chg="mod">
          <ac:chgData name="Cristian Chilipirea" userId="34ab170da5908fc4" providerId="LiveId" clId="{0FFB66B4-E02E-44EE-948B-96F2728F7C82}" dt="2021-02-19T23:25:35.644" v="545"/>
          <ac:spMkLst>
            <pc:docMk/>
            <pc:sldMk cId="3638504370" sldId="280"/>
            <ac:spMk id="3" creationId="{F8104B1D-2C72-4725-9C78-1400672E634B}"/>
          </ac:spMkLst>
        </pc:spChg>
        <pc:spChg chg="del">
          <ac:chgData name="Cristian Chilipirea" userId="34ab170da5908fc4" providerId="LiveId" clId="{0FFB66B4-E02E-44EE-948B-96F2728F7C82}" dt="2021-02-19T23:25:37.899" v="546" actId="478"/>
          <ac:spMkLst>
            <pc:docMk/>
            <pc:sldMk cId="3638504370" sldId="280"/>
            <ac:spMk id="4" creationId="{BBF5633A-A4DA-4C99-85FE-F358F6D0B6B1}"/>
          </ac:spMkLst>
        </pc:spChg>
        <pc:spChg chg="add mod">
          <ac:chgData name="Cristian Chilipirea" userId="34ab170da5908fc4" providerId="LiveId" clId="{0FFB66B4-E02E-44EE-948B-96F2728F7C82}" dt="2021-02-19T23:25:49.737" v="551" actId="1076"/>
          <ac:spMkLst>
            <pc:docMk/>
            <pc:sldMk cId="3638504370" sldId="280"/>
            <ac:spMk id="5" creationId="{9BB84F2E-B427-4A1F-94EA-1109C5C9BC97}"/>
          </ac:spMkLst>
        </pc:spChg>
      </pc:sldChg>
      <pc:sldChg chg="addSp delSp modSp new mod">
        <pc:chgData name="Cristian Chilipirea" userId="34ab170da5908fc4" providerId="LiveId" clId="{0FFB66B4-E02E-44EE-948B-96F2728F7C82}" dt="2021-02-19T23:26:25.793" v="564" actId="1076"/>
        <pc:sldMkLst>
          <pc:docMk/>
          <pc:sldMk cId="3226248072" sldId="281"/>
        </pc:sldMkLst>
        <pc:spChg chg="mod">
          <ac:chgData name="Cristian Chilipirea" userId="34ab170da5908fc4" providerId="LiveId" clId="{0FFB66B4-E02E-44EE-948B-96F2728F7C82}" dt="2021-02-19T23:25:58.626" v="553"/>
          <ac:spMkLst>
            <pc:docMk/>
            <pc:sldMk cId="3226248072" sldId="281"/>
            <ac:spMk id="3" creationId="{27D5E0D5-C27E-41EC-9C8E-DF59A59A18F0}"/>
          </ac:spMkLst>
        </pc:spChg>
        <pc:spChg chg="del">
          <ac:chgData name="Cristian Chilipirea" userId="34ab170da5908fc4" providerId="LiveId" clId="{0FFB66B4-E02E-44EE-948B-96F2728F7C82}" dt="2021-02-19T23:26:03.675" v="554" actId="478"/>
          <ac:spMkLst>
            <pc:docMk/>
            <pc:sldMk cId="3226248072" sldId="281"/>
            <ac:spMk id="4" creationId="{BF66F6F7-3E62-4243-8D1C-DE237D937DDC}"/>
          </ac:spMkLst>
        </pc:spChg>
        <pc:spChg chg="add mod">
          <ac:chgData name="Cristian Chilipirea" userId="34ab170da5908fc4" providerId="LiveId" clId="{0FFB66B4-E02E-44EE-948B-96F2728F7C82}" dt="2021-02-19T23:26:25.793" v="564" actId="1076"/>
          <ac:spMkLst>
            <pc:docMk/>
            <pc:sldMk cId="3226248072" sldId="281"/>
            <ac:spMk id="5" creationId="{57A4577E-4402-48A9-9145-4027269335A7}"/>
          </ac:spMkLst>
        </pc:spChg>
      </pc:sldChg>
      <pc:sldChg chg="modSp new mod">
        <pc:chgData name="Cristian Chilipirea" userId="34ab170da5908fc4" providerId="LiveId" clId="{0FFB66B4-E02E-44EE-948B-96F2728F7C82}" dt="2021-02-19T23:26:53.657" v="570" actId="790"/>
        <pc:sldMkLst>
          <pc:docMk/>
          <pc:sldMk cId="2057553431" sldId="282"/>
        </pc:sldMkLst>
        <pc:spChg chg="mod">
          <ac:chgData name="Cristian Chilipirea" userId="34ab170da5908fc4" providerId="LiveId" clId="{0FFB66B4-E02E-44EE-948B-96F2728F7C82}" dt="2021-02-19T23:26:53.657" v="570" actId="790"/>
          <ac:spMkLst>
            <pc:docMk/>
            <pc:sldMk cId="2057553431" sldId="282"/>
            <ac:spMk id="3" creationId="{01F4CFC5-0021-40CB-B20A-8E5EF86022B5}"/>
          </ac:spMkLst>
        </pc:spChg>
        <pc:spChg chg="mod">
          <ac:chgData name="Cristian Chilipirea" userId="34ab170da5908fc4" providerId="LiveId" clId="{0FFB66B4-E02E-44EE-948B-96F2728F7C82}" dt="2021-02-19T23:26:49.628" v="569" actId="14100"/>
          <ac:spMkLst>
            <pc:docMk/>
            <pc:sldMk cId="2057553431" sldId="282"/>
            <ac:spMk id="4" creationId="{8128B369-4A90-4E56-A7A0-33BBA5F0005F}"/>
          </ac:spMkLst>
        </pc:spChg>
      </pc:sldChg>
      <pc:sldChg chg="addSp delSp modSp new mod">
        <pc:chgData name="Cristian Chilipirea" userId="34ab170da5908fc4" providerId="LiveId" clId="{0FFB66B4-E02E-44EE-948B-96F2728F7C82}" dt="2021-02-19T23:28:29.868" v="592" actId="1076"/>
        <pc:sldMkLst>
          <pc:docMk/>
          <pc:sldMk cId="3332558954" sldId="283"/>
        </pc:sldMkLst>
        <pc:spChg chg="mod">
          <ac:chgData name="Cristian Chilipirea" userId="34ab170da5908fc4" providerId="LiveId" clId="{0FFB66B4-E02E-44EE-948B-96F2728F7C82}" dt="2021-02-19T23:27:04.839" v="572"/>
          <ac:spMkLst>
            <pc:docMk/>
            <pc:sldMk cId="3332558954" sldId="283"/>
            <ac:spMk id="3" creationId="{724DD5FB-47AE-4665-9E0A-FDABF500029D}"/>
          </ac:spMkLst>
        </pc:spChg>
        <pc:spChg chg="del">
          <ac:chgData name="Cristian Chilipirea" userId="34ab170da5908fc4" providerId="LiveId" clId="{0FFB66B4-E02E-44EE-948B-96F2728F7C82}" dt="2021-02-19T23:27:06.600" v="573" actId="478"/>
          <ac:spMkLst>
            <pc:docMk/>
            <pc:sldMk cId="3332558954" sldId="283"/>
            <ac:spMk id="4" creationId="{71D8EBB0-1D37-4539-8DA2-3F0CC9DB8EF1}"/>
          </ac:spMkLst>
        </pc:spChg>
        <pc:graphicFrameChg chg="add mod modGraphic">
          <ac:chgData name="Cristian Chilipirea" userId="34ab170da5908fc4" providerId="LiveId" clId="{0FFB66B4-E02E-44EE-948B-96F2728F7C82}" dt="2021-02-19T23:28:29.868" v="592" actId="1076"/>
          <ac:graphicFrameMkLst>
            <pc:docMk/>
            <pc:sldMk cId="3332558954" sldId="283"/>
            <ac:graphicFrameMk id="5" creationId="{F1073BD4-04B6-4659-A12C-0B5214091332}"/>
          </ac:graphicFrameMkLst>
        </pc:graphicFrameChg>
      </pc:sldChg>
      <pc:sldChg chg="delSp modSp new mod">
        <pc:chgData name="Cristian Chilipirea" userId="34ab170da5908fc4" providerId="LiveId" clId="{0FFB66B4-E02E-44EE-948B-96F2728F7C82}" dt="2021-02-19T23:28:54.507" v="597" actId="478"/>
        <pc:sldMkLst>
          <pc:docMk/>
          <pc:sldMk cId="3441245440" sldId="284"/>
        </pc:sldMkLst>
        <pc:spChg chg="mod">
          <ac:chgData name="Cristian Chilipirea" userId="34ab170da5908fc4" providerId="LiveId" clId="{0FFB66B4-E02E-44EE-948B-96F2728F7C82}" dt="2021-02-19T23:28:52.313" v="596" actId="14100"/>
          <ac:spMkLst>
            <pc:docMk/>
            <pc:sldMk cId="3441245440" sldId="284"/>
            <ac:spMk id="3" creationId="{29940B7C-E8F9-48E3-92EB-DE57CADD811F}"/>
          </ac:spMkLst>
        </pc:spChg>
        <pc:spChg chg="del">
          <ac:chgData name="Cristian Chilipirea" userId="34ab170da5908fc4" providerId="LiveId" clId="{0FFB66B4-E02E-44EE-948B-96F2728F7C82}" dt="2021-02-19T23:28:54.507" v="597" actId="478"/>
          <ac:spMkLst>
            <pc:docMk/>
            <pc:sldMk cId="3441245440" sldId="284"/>
            <ac:spMk id="4" creationId="{24779818-1036-4354-8773-F1D753583FBD}"/>
          </ac:spMkLst>
        </pc:spChg>
      </pc:sldChg>
      <pc:sldChg chg="addSp modSp add mod">
        <pc:chgData name="Cristian Chilipirea" userId="34ab170da5908fc4" providerId="LiveId" clId="{0FFB66B4-E02E-44EE-948B-96F2728F7C82}" dt="2021-02-19T23:29:21.159" v="609" actId="1076"/>
        <pc:sldMkLst>
          <pc:docMk/>
          <pc:sldMk cId="2443119524" sldId="285"/>
        </pc:sldMkLst>
        <pc:spChg chg="add mod">
          <ac:chgData name="Cristian Chilipirea" userId="34ab170da5908fc4" providerId="LiveId" clId="{0FFB66B4-E02E-44EE-948B-96F2728F7C82}" dt="2021-02-19T23:29:21.159" v="609" actId="1076"/>
          <ac:spMkLst>
            <pc:docMk/>
            <pc:sldMk cId="2443119524" sldId="285"/>
            <ac:spMk id="5" creationId="{56955BC3-B105-4452-A80C-CC7A037E6EC8}"/>
          </ac:spMkLst>
        </pc:spChg>
      </pc:sldChg>
      <pc:sldChg chg="modSp new mod">
        <pc:chgData name="Cristian Chilipirea" userId="34ab170da5908fc4" providerId="LiveId" clId="{0FFB66B4-E02E-44EE-948B-96F2728F7C82}" dt="2021-02-19T23:29:29.330" v="611"/>
        <pc:sldMkLst>
          <pc:docMk/>
          <pc:sldMk cId="2790490649" sldId="286"/>
        </pc:sldMkLst>
        <pc:spChg chg="mod">
          <ac:chgData name="Cristian Chilipirea" userId="34ab170da5908fc4" providerId="LiveId" clId="{0FFB66B4-E02E-44EE-948B-96F2728F7C82}" dt="2021-02-19T23:29:29.330" v="611"/>
          <ac:spMkLst>
            <pc:docMk/>
            <pc:sldMk cId="2790490649" sldId="286"/>
            <ac:spMk id="3" creationId="{FC3189A1-AEC7-4A86-B349-EDF63B223861}"/>
          </ac:spMkLst>
        </pc:spChg>
      </pc:sldChg>
      <pc:sldChg chg="addSp modSp add mod">
        <pc:chgData name="Cristian Chilipirea" userId="34ab170da5908fc4" providerId="LiveId" clId="{0FFB66B4-E02E-44EE-948B-96F2728F7C82}" dt="2021-02-19T23:30:16.321" v="618"/>
        <pc:sldMkLst>
          <pc:docMk/>
          <pc:sldMk cId="2793827775" sldId="287"/>
        </pc:sldMkLst>
        <pc:spChg chg="mod">
          <ac:chgData name="Cristian Chilipirea" userId="34ab170da5908fc4" providerId="LiveId" clId="{0FFB66B4-E02E-44EE-948B-96F2728F7C82}" dt="2021-02-19T23:29:47.203" v="613"/>
          <ac:spMkLst>
            <pc:docMk/>
            <pc:sldMk cId="2793827775" sldId="287"/>
            <ac:spMk id="4" creationId="{C71CD980-28FC-4628-B283-6642C4A735AA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6" creationId="{F7F43F51-F2A4-4F77-82F7-5D9D4DD210E2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7" creationId="{AA7FB040-08E0-4C97-95B2-857A2389274A}"/>
          </ac:spMkLst>
        </pc:spChg>
        <pc:graphicFrameChg chg="add mod modGraphic">
          <ac:chgData name="Cristian Chilipirea" userId="34ab170da5908fc4" providerId="LiveId" clId="{0FFB66B4-E02E-44EE-948B-96F2728F7C82}" dt="2021-02-19T23:30:04.634" v="616"/>
          <ac:graphicFrameMkLst>
            <pc:docMk/>
            <pc:sldMk cId="2793827775" sldId="287"/>
            <ac:graphicFrameMk id="5" creationId="{D6A53A25-28DC-4262-8B12-918CB2E65112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4.412" v="617"/>
          <ac:graphicFrameMkLst>
            <pc:docMk/>
            <pc:sldMk cId="2793827775" sldId="287"/>
            <ac:graphicFrameMk id="8" creationId="{FBDF8DBE-F9FC-4467-9EA6-35AEE2972DCA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6.321" v="618"/>
          <ac:graphicFrameMkLst>
            <pc:docMk/>
            <pc:sldMk cId="2793827775" sldId="287"/>
            <ac:graphicFrameMk id="9" creationId="{A41ED75B-64D8-43AF-8460-FA4A88198288}"/>
          </ac:graphicFrameMkLst>
        </pc:graphicFrame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1329027" sldId="287"/>
        </pc:sldMkLst>
      </pc:sldChg>
      <pc:sldChg chg="addSp delSp modSp new mod">
        <pc:chgData name="Cristian Chilipirea" userId="34ab170da5908fc4" providerId="LiveId" clId="{0FFB66B4-E02E-44EE-948B-96F2728F7C82}" dt="2021-02-19T23:31:22.556" v="630"/>
        <pc:sldMkLst>
          <pc:docMk/>
          <pc:sldMk cId="2953260411" sldId="288"/>
        </pc:sldMkLst>
        <pc:spChg chg="mod">
          <ac:chgData name="Cristian Chilipirea" userId="34ab170da5908fc4" providerId="LiveId" clId="{0FFB66B4-E02E-44EE-948B-96F2728F7C82}" dt="2021-02-19T23:30:33.815" v="620"/>
          <ac:spMkLst>
            <pc:docMk/>
            <pc:sldMk cId="2953260411" sldId="288"/>
            <ac:spMk id="3" creationId="{D2F2C8B6-590D-4ECF-B053-AF06BBD8C3AD}"/>
          </ac:spMkLst>
        </pc:spChg>
        <pc:spChg chg="del">
          <ac:chgData name="Cristian Chilipirea" userId="34ab170da5908fc4" providerId="LiveId" clId="{0FFB66B4-E02E-44EE-948B-96F2728F7C82}" dt="2021-02-19T23:30:36.500" v="621" actId="478"/>
          <ac:spMkLst>
            <pc:docMk/>
            <pc:sldMk cId="2953260411" sldId="288"/>
            <ac:spMk id="4" creationId="{71A1E24C-9DFF-4AF7-B3DB-E5DF4707DF77}"/>
          </ac:spMkLst>
        </pc:spChg>
        <pc:graphicFrameChg chg="add mod modGraphic">
          <ac:chgData name="Cristian Chilipirea" userId="34ab170da5908fc4" providerId="LiveId" clId="{0FFB66B4-E02E-44EE-948B-96F2728F7C82}" dt="2021-02-19T23:31:22.556" v="630"/>
          <ac:graphicFrameMkLst>
            <pc:docMk/>
            <pc:sldMk cId="2953260411" sldId="288"/>
            <ac:graphicFrameMk id="5" creationId="{D17650D2-EBCD-449C-AF83-854F7A2031BF}"/>
          </ac:graphicFrameMkLst>
        </pc:graphicFrameChg>
      </pc:sldChg>
      <pc:sldChg chg="modSp new mod">
        <pc:chgData name="Cristian Chilipirea" userId="34ab170da5908fc4" providerId="LiveId" clId="{0FFB66B4-E02E-44EE-948B-96F2728F7C82}" dt="2021-02-19T23:31:50.120" v="634"/>
        <pc:sldMkLst>
          <pc:docMk/>
          <pc:sldMk cId="3652114634" sldId="289"/>
        </pc:sldMkLst>
        <pc:spChg chg="mod">
          <ac:chgData name="Cristian Chilipirea" userId="34ab170da5908fc4" providerId="LiveId" clId="{0FFB66B4-E02E-44EE-948B-96F2728F7C82}" dt="2021-02-19T23:31:44.929" v="633" actId="27636"/>
          <ac:spMkLst>
            <pc:docMk/>
            <pc:sldMk cId="3652114634" sldId="289"/>
            <ac:spMk id="3" creationId="{531D6AB8-AC72-48E0-8C91-5173A7FDEA98}"/>
          </ac:spMkLst>
        </pc:spChg>
        <pc:spChg chg="mod">
          <ac:chgData name="Cristian Chilipirea" userId="34ab170da5908fc4" providerId="LiveId" clId="{0FFB66B4-E02E-44EE-948B-96F2728F7C82}" dt="2021-02-19T23:31:50.120" v="634"/>
          <ac:spMkLst>
            <pc:docMk/>
            <pc:sldMk cId="3652114634" sldId="289"/>
            <ac:spMk id="4" creationId="{8260DE27-064D-4C4C-84EE-49AAA735218F}"/>
          </ac:spMkLst>
        </pc:spChg>
      </pc:sldChg>
      <pc:sldChg chg="modSp new mod">
        <pc:chgData name="Cristian Chilipirea" userId="34ab170da5908fc4" providerId="LiveId" clId="{0FFB66B4-E02E-44EE-948B-96F2728F7C82}" dt="2021-02-19T23:32:17.287" v="636"/>
        <pc:sldMkLst>
          <pc:docMk/>
          <pc:sldMk cId="3944257487" sldId="290"/>
        </pc:sldMkLst>
        <pc:spChg chg="mod">
          <ac:chgData name="Cristian Chilipirea" userId="34ab170da5908fc4" providerId="LiveId" clId="{0FFB66B4-E02E-44EE-948B-96F2728F7C82}" dt="2021-02-19T23:32:17.287" v="636"/>
          <ac:spMkLst>
            <pc:docMk/>
            <pc:sldMk cId="3944257487" sldId="290"/>
            <ac:spMk id="3" creationId="{A0ED05E1-C29E-4EFA-A4B4-6347424294D1}"/>
          </ac:spMkLst>
        </pc:spChg>
      </pc:sldChg>
      <pc:sldChg chg="modSp new mod">
        <pc:chgData name="Cristian Chilipirea" userId="34ab170da5908fc4" providerId="LiveId" clId="{0FFB66B4-E02E-44EE-948B-96F2728F7C82}" dt="2021-02-19T23:32:29.812" v="639"/>
        <pc:sldMkLst>
          <pc:docMk/>
          <pc:sldMk cId="1712464244" sldId="291"/>
        </pc:sldMkLst>
        <pc:spChg chg="mod">
          <ac:chgData name="Cristian Chilipirea" userId="34ab170da5908fc4" providerId="LiveId" clId="{0FFB66B4-E02E-44EE-948B-96F2728F7C82}" dt="2021-02-19T23:32:25.151" v="638"/>
          <ac:spMkLst>
            <pc:docMk/>
            <pc:sldMk cId="1712464244" sldId="291"/>
            <ac:spMk id="3" creationId="{DA7CF9A9-D8E3-4DFE-8B1F-56C008F112E0}"/>
          </ac:spMkLst>
        </pc:spChg>
        <pc:spChg chg="mod">
          <ac:chgData name="Cristian Chilipirea" userId="34ab170da5908fc4" providerId="LiveId" clId="{0FFB66B4-E02E-44EE-948B-96F2728F7C82}" dt="2021-02-19T23:32:29.812" v="639"/>
          <ac:spMkLst>
            <pc:docMk/>
            <pc:sldMk cId="1712464244" sldId="291"/>
            <ac:spMk id="4" creationId="{F8E77E19-FCB0-4955-9DC9-C7F1593F0895}"/>
          </ac:spMkLst>
        </pc:spChg>
      </pc:sldChg>
      <pc:sldChg chg="addSp delSp modSp new mod">
        <pc:chgData name="Cristian Chilipirea" userId="34ab170da5908fc4" providerId="LiveId" clId="{0FFB66B4-E02E-44EE-948B-96F2728F7C82}" dt="2021-02-23T23:54:52.588" v="1289" actId="6549"/>
        <pc:sldMkLst>
          <pc:docMk/>
          <pc:sldMk cId="2586918357" sldId="292"/>
        </pc:sldMkLst>
        <pc:spChg chg="mod">
          <ac:chgData name="Cristian Chilipirea" userId="34ab170da5908fc4" providerId="LiveId" clId="{0FFB66B4-E02E-44EE-948B-96F2728F7C82}" dt="2021-02-19T23:32:52.791" v="641"/>
          <ac:spMkLst>
            <pc:docMk/>
            <pc:sldMk cId="2586918357" sldId="292"/>
            <ac:spMk id="3" creationId="{8D5F3738-9C84-4546-A912-F9877CB2255B}"/>
          </ac:spMkLst>
        </pc:spChg>
        <pc:spChg chg="del">
          <ac:chgData name="Cristian Chilipirea" userId="34ab170da5908fc4" providerId="LiveId" clId="{0FFB66B4-E02E-44EE-948B-96F2728F7C82}" dt="2021-02-19T23:32:54.821" v="642" actId="478"/>
          <ac:spMkLst>
            <pc:docMk/>
            <pc:sldMk cId="2586918357" sldId="292"/>
            <ac:spMk id="4" creationId="{3242EF84-D8E6-4BAC-8782-B934AEA080DC}"/>
          </ac:spMkLst>
        </pc:spChg>
        <pc:spChg chg="add mod">
          <ac:chgData name="Cristian Chilipirea" userId="34ab170da5908fc4" providerId="LiveId" clId="{0FFB66B4-E02E-44EE-948B-96F2728F7C82}" dt="2021-02-23T23:54:52.588" v="1289" actId="6549"/>
          <ac:spMkLst>
            <pc:docMk/>
            <pc:sldMk cId="2586918357" sldId="292"/>
            <ac:spMk id="5" creationId="{FBC12294-2977-4117-AA3F-C9D711AAEDF7}"/>
          </ac:spMkLst>
        </pc:spChg>
      </pc:sldChg>
      <pc:sldChg chg="addSp delSp modSp new mod">
        <pc:chgData name="Cristian Chilipirea" userId="34ab170da5908fc4" providerId="LiveId" clId="{0FFB66B4-E02E-44EE-948B-96F2728F7C82}" dt="2021-02-19T23:33:48.034" v="652" actId="1076"/>
        <pc:sldMkLst>
          <pc:docMk/>
          <pc:sldMk cId="1197639748" sldId="293"/>
        </pc:sldMkLst>
        <pc:spChg chg="mod">
          <ac:chgData name="Cristian Chilipirea" userId="34ab170da5908fc4" providerId="LiveId" clId="{0FFB66B4-E02E-44EE-948B-96F2728F7C82}" dt="2021-02-19T23:33:39.029" v="649" actId="14100"/>
          <ac:spMkLst>
            <pc:docMk/>
            <pc:sldMk cId="1197639748" sldId="293"/>
            <ac:spMk id="3" creationId="{8EE30648-C354-4F2F-B06C-83D0E614C76F}"/>
          </ac:spMkLst>
        </pc:spChg>
        <pc:spChg chg="del">
          <ac:chgData name="Cristian Chilipirea" userId="34ab170da5908fc4" providerId="LiveId" clId="{0FFB66B4-E02E-44EE-948B-96F2728F7C82}" dt="2021-02-19T23:33:45.141" v="650" actId="478"/>
          <ac:spMkLst>
            <pc:docMk/>
            <pc:sldMk cId="1197639748" sldId="293"/>
            <ac:spMk id="4" creationId="{3E1F935A-5705-435C-89D8-0B16FD75503C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5" creationId="{93BF521C-8CD3-44B0-877F-0E402EAB222B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6" creationId="{1FDAA900-2A56-4744-AC94-8B42FC23AF3F}"/>
          </ac:spMkLst>
        </pc:spChg>
      </pc:sldChg>
      <pc:sldChg chg="modSp new mod">
        <pc:chgData name="Cristian Chilipirea" userId="34ab170da5908fc4" providerId="LiveId" clId="{0FFB66B4-E02E-44EE-948B-96F2728F7C82}" dt="2021-02-19T23:34:34.786" v="667" actId="14100"/>
        <pc:sldMkLst>
          <pc:docMk/>
          <pc:sldMk cId="1713965941" sldId="294"/>
        </pc:sldMkLst>
        <pc:spChg chg="mod">
          <ac:chgData name="Cristian Chilipirea" userId="34ab170da5908fc4" providerId="LiveId" clId="{0FFB66B4-E02E-44EE-948B-96F2728F7C82}" dt="2021-02-19T23:34:28.188" v="665" actId="20577"/>
          <ac:spMkLst>
            <pc:docMk/>
            <pc:sldMk cId="1713965941" sldId="294"/>
            <ac:spMk id="3" creationId="{EF6BBBDD-1D6E-4DAE-A51D-8BE11A902273}"/>
          </ac:spMkLst>
        </pc:spChg>
        <pc:spChg chg="mod">
          <ac:chgData name="Cristian Chilipirea" userId="34ab170da5908fc4" providerId="LiveId" clId="{0FFB66B4-E02E-44EE-948B-96F2728F7C82}" dt="2021-02-19T23:34:34.786" v="667" actId="14100"/>
          <ac:spMkLst>
            <pc:docMk/>
            <pc:sldMk cId="1713965941" sldId="294"/>
            <ac:spMk id="4" creationId="{DD5D8AB7-E16B-43CC-9F71-ACE48122900B}"/>
          </ac:spMkLst>
        </pc:spChg>
      </pc:sldChg>
      <pc:sldChg chg="modSp new mod">
        <pc:chgData name="Cristian Chilipirea" userId="34ab170da5908fc4" providerId="LiveId" clId="{0FFB66B4-E02E-44EE-948B-96F2728F7C82}" dt="2021-02-19T23:34:46.051" v="669"/>
        <pc:sldMkLst>
          <pc:docMk/>
          <pc:sldMk cId="3702903717" sldId="295"/>
        </pc:sldMkLst>
        <pc:spChg chg="mod">
          <ac:chgData name="Cristian Chilipirea" userId="34ab170da5908fc4" providerId="LiveId" clId="{0FFB66B4-E02E-44EE-948B-96F2728F7C82}" dt="2021-02-19T23:34:46.051" v="669"/>
          <ac:spMkLst>
            <pc:docMk/>
            <pc:sldMk cId="3702903717" sldId="295"/>
            <ac:spMk id="3" creationId="{E3E82385-9522-4B2B-A282-08EE07F64821}"/>
          </ac:spMkLst>
        </pc:spChg>
      </pc:sldChg>
      <pc:sldChg chg="modSp new mod">
        <pc:chgData name="Cristian Chilipirea" userId="34ab170da5908fc4" providerId="LiveId" clId="{0FFB66B4-E02E-44EE-948B-96F2728F7C82}" dt="2021-02-19T23:35:12.750" v="671"/>
        <pc:sldMkLst>
          <pc:docMk/>
          <pc:sldMk cId="72910276" sldId="296"/>
        </pc:sldMkLst>
        <pc:spChg chg="mod">
          <ac:chgData name="Cristian Chilipirea" userId="34ab170da5908fc4" providerId="LiveId" clId="{0FFB66B4-E02E-44EE-948B-96F2728F7C82}" dt="2021-02-19T23:35:12.750" v="671"/>
          <ac:spMkLst>
            <pc:docMk/>
            <pc:sldMk cId="72910276" sldId="296"/>
            <ac:spMk id="3" creationId="{7FA085AE-8CA6-423E-81B7-5A0BA292F6C3}"/>
          </ac:spMkLst>
        </pc:spChg>
      </pc:sldChg>
      <pc:sldChg chg="addSp delSp modSp new mod">
        <pc:chgData name="Cristian Chilipirea" userId="34ab170da5908fc4" providerId="LiveId" clId="{0FFB66B4-E02E-44EE-948B-96F2728F7C82}" dt="2021-02-19T23:35:34.874" v="676"/>
        <pc:sldMkLst>
          <pc:docMk/>
          <pc:sldMk cId="1256797331" sldId="297"/>
        </pc:sldMkLst>
        <pc:spChg chg="mod">
          <ac:chgData name="Cristian Chilipirea" userId="34ab170da5908fc4" providerId="LiveId" clId="{0FFB66B4-E02E-44EE-948B-96F2728F7C82}" dt="2021-02-19T23:35:34.874" v="676"/>
          <ac:spMkLst>
            <pc:docMk/>
            <pc:sldMk cId="1256797331" sldId="297"/>
            <ac:spMk id="3" creationId="{8144F46D-103F-4CAC-B30B-73EE7918AA1E}"/>
          </ac:spMkLst>
        </pc:spChg>
        <pc:spChg chg="del">
          <ac:chgData name="Cristian Chilipirea" userId="34ab170da5908fc4" providerId="LiveId" clId="{0FFB66B4-E02E-44EE-948B-96F2728F7C82}" dt="2021-02-19T23:35:27.099" v="673" actId="478"/>
          <ac:spMkLst>
            <pc:docMk/>
            <pc:sldMk cId="1256797331" sldId="297"/>
            <ac:spMk id="4" creationId="{E2DD74A8-7BB1-4AA8-B9C0-98D7464737BC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5" creationId="{B8F08063-DE3E-43C9-AC0A-B507B97E2021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6" creationId="{340904EA-EF7B-4269-935A-46B190CDFD43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10" creationId="{352142E7-2AB4-47C8-A0C1-A8EF340D3C91}"/>
          </ac:spMkLst>
        </pc:sp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7" creationId="{CD8C339E-77E7-42FD-9ED5-8500C27A58CA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8" creationId="{8ADC59CF-3451-4D6E-AE58-9A1F9A57F7B7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9" creationId="{AA0369F3-3E1F-4A49-B90B-916409806DC5}"/>
          </ac:cxnSpMkLst>
        </pc:cxnChg>
      </pc:sldChg>
      <pc:sldChg chg="addSp modSp add mod">
        <pc:chgData name="Cristian Chilipirea" userId="34ab170da5908fc4" providerId="LiveId" clId="{0FFB66B4-E02E-44EE-948B-96F2728F7C82}" dt="2021-02-19T23:35:55.667" v="680" actId="20577"/>
        <pc:sldMkLst>
          <pc:docMk/>
          <pc:sldMk cId="1637397968" sldId="298"/>
        </pc:sldMkLst>
        <pc:spChg chg="mod">
          <ac:chgData name="Cristian Chilipirea" userId="34ab170da5908fc4" providerId="LiveId" clId="{0FFB66B4-E02E-44EE-948B-96F2728F7C82}" dt="2021-02-19T23:35:55.667" v="680" actId="20577"/>
          <ac:spMkLst>
            <pc:docMk/>
            <pc:sldMk cId="1637397968" sldId="298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5:53.800" v="679" actId="1076"/>
          <ac:spMkLst>
            <pc:docMk/>
            <pc:sldMk cId="1637397968" sldId="298"/>
            <ac:spMk id="11" creationId="{8A63E951-DF82-4D3E-AADA-EA37B5D703B8}"/>
          </ac:spMkLst>
        </pc:spChg>
      </pc:sldChg>
      <pc:sldChg chg="modSp add del mod">
        <pc:chgData name="Cristian Chilipirea" userId="34ab170da5908fc4" providerId="LiveId" clId="{0FFB66B4-E02E-44EE-948B-96F2728F7C82}" dt="2021-02-19T23:36:10.482" v="684" actId="2890"/>
        <pc:sldMkLst>
          <pc:docMk/>
          <pc:sldMk cId="3081701852" sldId="299"/>
        </pc:sldMkLst>
        <pc:spChg chg="mod">
          <ac:chgData name="Cristian Chilipirea" userId="34ab170da5908fc4" providerId="LiveId" clId="{0FFB66B4-E02E-44EE-948B-96F2728F7C82}" dt="2021-02-19T23:36:09.555" v="683" actId="20577"/>
          <ac:spMkLst>
            <pc:docMk/>
            <pc:sldMk cId="3081701852" sldId="299"/>
            <ac:spMk id="5" creationId="{B8F08063-DE3E-43C9-AC0A-B507B97E2021}"/>
          </ac:spMkLst>
        </pc:spChg>
      </pc:sldChg>
      <pc:sldChg chg="addSp modSp add mod">
        <pc:chgData name="Cristian Chilipirea" userId="34ab170da5908fc4" providerId="LiveId" clId="{0FFB66B4-E02E-44EE-948B-96F2728F7C82}" dt="2021-02-19T23:36:24.071" v="688" actId="20577"/>
        <pc:sldMkLst>
          <pc:docMk/>
          <pc:sldMk cId="4023030303" sldId="299"/>
        </pc:sldMkLst>
        <pc:spChg chg="mod">
          <ac:chgData name="Cristian Chilipirea" userId="34ab170da5908fc4" providerId="LiveId" clId="{0FFB66B4-E02E-44EE-948B-96F2728F7C82}" dt="2021-02-19T23:36:24.071" v="688" actId="20577"/>
          <ac:spMkLst>
            <pc:docMk/>
            <pc:sldMk cId="4023030303" sldId="299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21.661" v="687" actId="1076"/>
          <ac:spMkLst>
            <pc:docMk/>
            <pc:sldMk cId="4023030303" sldId="299"/>
            <ac:spMk id="12" creationId="{B29CB63B-6D3E-4D4C-A918-332420317162}"/>
          </ac:spMkLst>
        </pc:spChg>
      </pc:sldChg>
      <pc:sldChg chg="addSp modSp add mod">
        <pc:chgData name="Cristian Chilipirea" userId="34ab170da5908fc4" providerId="LiveId" clId="{0FFB66B4-E02E-44EE-948B-96F2728F7C82}" dt="2021-02-19T23:36:46.378" v="692" actId="20577"/>
        <pc:sldMkLst>
          <pc:docMk/>
          <pc:sldMk cId="868890896" sldId="300"/>
        </pc:sldMkLst>
        <pc:spChg chg="mod">
          <ac:chgData name="Cristian Chilipirea" userId="34ab170da5908fc4" providerId="LiveId" clId="{0FFB66B4-E02E-44EE-948B-96F2728F7C82}" dt="2021-02-19T23:36:46.378" v="692" actId="20577"/>
          <ac:spMkLst>
            <pc:docMk/>
            <pc:sldMk cId="868890896" sldId="300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43.114" v="691" actId="1076"/>
          <ac:spMkLst>
            <pc:docMk/>
            <pc:sldMk cId="868890896" sldId="300"/>
            <ac:spMk id="13" creationId="{BF022A70-0F59-44AB-9115-569AA3C5CE01}"/>
          </ac:spMkLst>
        </pc:spChg>
      </pc:sldChg>
      <pc:sldChg chg="addSp modSp add mod">
        <pc:chgData name="Cristian Chilipirea" userId="34ab170da5908fc4" providerId="LiveId" clId="{0FFB66B4-E02E-44EE-948B-96F2728F7C82}" dt="2021-02-19T23:37:03.538" v="696" actId="20577"/>
        <pc:sldMkLst>
          <pc:docMk/>
          <pc:sldMk cId="319978144" sldId="301"/>
        </pc:sldMkLst>
        <pc:spChg chg="mod">
          <ac:chgData name="Cristian Chilipirea" userId="34ab170da5908fc4" providerId="LiveId" clId="{0FFB66B4-E02E-44EE-948B-96F2728F7C82}" dt="2021-02-19T23:37:03.538" v="696" actId="20577"/>
          <ac:spMkLst>
            <pc:docMk/>
            <pc:sldMk cId="319978144" sldId="301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7:00.496" v="695" actId="1076"/>
          <ac:spMkLst>
            <pc:docMk/>
            <pc:sldMk cId="319978144" sldId="301"/>
            <ac:spMk id="14" creationId="{D5B8AE8D-2AF5-4A16-A1F9-0A30EF68CA6E}"/>
          </ac:spMkLst>
        </pc:spChg>
      </pc:sldChg>
      <pc:sldChg chg="modSp add mod">
        <pc:chgData name="Cristian Chilipirea" userId="34ab170da5908fc4" providerId="LiveId" clId="{0FFB66B4-E02E-44EE-948B-96F2728F7C82}" dt="2021-02-19T23:37:36.356" v="703" actId="1076"/>
        <pc:sldMkLst>
          <pc:docMk/>
          <pc:sldMk cId="3058156533" sldId="302"/>
        </pc:sldMkLst>
        <pc:spChg chg="mod">
          <ac:chgData name="Cristian Chilipirea" userId="34ab170da5908fc4" providerId="LiveId" clId="{0FFB66B4-E02E-44EE-948B-96F2728F7C82}" dt="2021-02-19T23:37:36.356" v="703" actId="1076"/>
          <ac:spMkLst>
            <pc:docMk/>
            <pc:sldMk cId="3058156533" sldId="302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7:26.687" v="698" actId="1076"/>
          <ac:spMkLst>
            <pc:docMk/>
            <pc:sldMk cId="3058156533" sldId="302"/>
            <ac:spMk id="10" creationId="{352142E7-2AB4-47C8-A0C1-A8EF340D3C91}"/>
          </ac:spMkLst>
        </pc:spChg>
      </pc:sldChg>
      <pc:sldChg chg="modSp add mod">
        <pc:chgData name="Cristian Chilipirea" userId="34ab170da5908fc4" providerId="LiveId" clId="{0FFB66B4-E02E-44EE-948B-96F2728F7C82}" dt="2021-02-19T23:37:47.332" v="705" actId="1076"/>
        <pc:sldMkLst>
          <pc:docMk/>
          <pc:sldMk cId="575037668" sldId="303"/>
        </pc:sldMkLst>
        <pc:spChg chg="mod">
          <ac:chgData name="Cristian Chilipirea" userId="34ab170da5908fc4" providerId="LiveId" clId="{0FFB66B4-E02E-44EE-948B-96F2728F7C82}" dt="2021-02-19T23:37:47.332" v="705" actId="1076"/>
          <ac:spMkLst>
            <pc:docMk/>
            <pc:sldMk cId="575037668" sldId="303"/>
            <ac:spMk id="10" creationId="{352142E7-2AB4-47C8-A0C1-A8EF340D3C91}"/>
          </ac:spMkLst>
        </pc:spChg>
      </pc:sldChg>
      <pc:sldChg chg="delSp modSp add mod">
        <pc:chgData name="Cristian Chilipirea" userId="34ab170da5908fc4" providerId="LiveId" clId="{0FFB66B4-E02E-44EE-948B-96F2728F7C82}" dt="2021-02-19T23:38:00.408" v="708" actId="478"/>
        <pc:sldMkLst>
          <pc:docMk/>
          <pc:sldMk cId="3508534874" sldId="304"/>
        </pc:sldMkLst>
        <pc:spChg chg="mod">
          <ac:chgData name="Cristian Chilipirea" userId="34ab170da5908fc4" providerId="LiveId" clId="{0FFB66B4-E02E-44EE-948B-96F2728F7C82}" dt="2021-02-19T23:37:58.620" v="707" actId="20577"/>
          <ac:spMkLst>
            <pc:docMk/>
            <pc:sldMk cId="3508534874" sldId="304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00.408" v="708" actId="478"/>
          <ac:spMkLst>
            <pc:docMk/>
            <pc:sldMk cId="3508534874" sldId="304"/>
            <ac:spMk id="14" creationId="{D5B8AE8D-2AF5-4A16-A1F9-0A30EF68CA6E}"/>
          </ac:spMkLst>
        </pc:spChg>
      </pc:sldChg>
      <pc:sldChg chg="delSp modSp add mod">
        <pc:chgData name="Cristian Chilipirea" userId="34ab170da5908fc4" providerId="LiveId" clId="{0FFB66B4-E02E-44EE-948B-96F2728F7C82}" dt="2021-02-19T23:38:16.407" v="712" actId="478"/>
        <pc:sldMkLst>
          <pc:docMk/>
          <pc:sldMk cId="3483813242" sldId="305"/>
        </pc:sldMkLst>
        <pc:spChg chg="del">
          <ac:chgData name="Cristian Chilipirea" userId="34ab170da5908fc4" providerId="LiveId" clId="{0FFB66B4-E02E-44EE-948B-96F2728F7C82}" dt="2021-02-19T23:38:15.112" v="711" actId="478"/>
          <ac:spMkLst>
            <pc:docMk/>
            <pc:sldMk cId="3483813242" sldId="305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8:12.621" v="710" actId="20577"/>
          <ac:spMkLst>
            <pc:docMk/>
            <pc:sldMk cId="3483813242" sldId="305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16.407" v="712" actId="478"/>
          <ac:spMkLst>
            <pc:docMk/>
            <pc:sldMk cId="3483813242" sldId="305"/>
            <ac:spMk id="13" creationId="{BF022A70-0F59-44AB-9115-569AA3C5CE01}"/>
          </ac:spMkLst>
        </pc:spChg>
      </pc:sldChg>
      <pc:sldChg chg="addSp delSp modSp add mod">
        <pc:chgData name="Cristian Chilipirea" userId="34ab170da5908fc4" providerId="LiveId" clId="{0FFB66B4-E02E-44EE-948B-96F2728F7C82}" dt="2021-02-19T23:38:49.696" v="719" actId="20577"/>
        <pc:sldMkLst>
          <pc:docMk/>
          <pc:sldMk cId="2502400433" sldId="306"/>
        </pc:sldMkLst>
        <pc:spChg chg="del">
          <ac:chgData name="Cristian Chilipirea" userId="34ab170da5908fc4" providerId="LiveId" clId="{0FFB66B4-E02E-44EE-948B-96F2728F7C82}" dt="2021-02-19T23:38:30.177" v="714" actId="478"/>
          <ac:spMkLst>
            <pc:docMk/>
            <pc:sldMk cId="2502400433" sldId="306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8:42.238" v="717" actId="20577"/>
          <ac:spMkLst>
            <pc:docMk/>
            <pc:sldMk cId="2502400433" sldId="306"/>
            <ac:spMk id="13" creationId="{850A26CA-5080-42C1-9951-6BECF9A21DE2}"/>
          </ac:spMkLst>
        </pc:spChg>
        <pc:spChg chg="add mod">
          <ac:chgData name="Cristian Chilipirea" userId="34ab170da5908fc4" providerId="LiveId" clId="{0FFB66B4-E02E-44EE-948B-96F2728F7C82}" dt="2021-02-19T23:38:49.696" v="719" actId="20577"/>
          <ac:spMkLst>
            <pc:docMk/>
            <pc:sldMk cId="2502400433" sldId="306"/>
            <ac:spMk id="14" creationId="{7E6C396E-DE56-49F1-8F5F-BA8D0F942703}"/>
          </ac:spMkLst>
        </pc:spChg>
      </pc:sldChg>
      <pc:sldChg chg="addSp delSp modSp add mod">
        <pc:chgData name="Cristian Chilipirea" userId="34ab170da5908fc4" providerId="LiveId" clId="{0FFB66B4-E02E-44EE-948B-96F2728F7C82}" dt="2021-02-19T23:39:26.087" v="723" actId="478"/>
        <pc:sldMkLst>
          <pc:docMk/>
          <pc:sldMk cId="4272240493" sldId="307"/>
        </pc:sldMkLst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3" creationId="{850A26CA-5080-42C1-9951-6BECF9A21DE2}"/>
          </ac:spMkLst>
        </pc:spChg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4" creationId="{7E6C396E-DE56-49F1-8F5F-BA8D0F942703}"/>
          </ac:spMkLst>
        </pc:spChg>
        <pc:spChg chg="add mod">
          <ac:chgData name="Cristian Chilipirea" userId="34ab170da5908fc4" providerId="LiveId" clId="{0FFB66B4-E02E-44EE-948B-96F2728F7C82}" dt="2021-02-19T23:39:09.959" v="722" actId="1076"/>
          <ac:spMkLst>
            <pc:docMk/>
            <pc:sldMk cId="4272240493" sldId="307"/>
            <ac:spMk id="15" creationId="{5B6CF6D2-DEBA-4FE1-81D9-1AD270414216}"/>
          </ac:spMkLst>
        </pc:spChg>
      </pc:sldChg>
      <pc:sldChg chg="addSp delSp modSp new mod">
        <pc:chgData name="Cristian Chilipirea" userId="34ab170da5908fc4" providerId="LiveId" clId="{0FFB66B4-E02E-44EE-948B-96F2728F7C82}" dt="2021-02-19T23:40:13.981" v="732"/>
        <pc:sldMkLst>
          <pc:docMk/>
          <pc:sldMk cId="3743015591" sldId="308"/>
        </pc:sldMkLst>
        <pc:spChg chg="mod">
          <ac:chgData name="Cristian Chilipirea" userId="34ab170da5908fc4" providerId="LiveId" clId="{0FFB66B4-E02E-44EE-948B-96F2728F7C82}" dt="2021-02-19T23:39:38.099" v="725"/>
          <ac:spMkLst>
            <pc:docMk/>
            <pc:sldMk cId="3743015591" sldId="308"/>
            <ac:spMk id="3" creationId="{7212CEDE-DCA8-48EA-B5DD-2D0B0D503FEF}"/>
          </ac:spMkLst>
        </pc:spChg>
        <pc:spChg chg="del">
          <ac:chgData name="Cristian Chilipirea" userId="34ab170da5908fc4" providerId="LiveId" clId="{0FFB66B4-E02E-44EE-948B-96F2728F7C82}" dt="2021-02-19T23:39:43.707" v="726" actId="478"/>
          <ac:spMkLst>
            <pc:docMk/>
            <pc:sldMk cId="3743015591" sldId="308"/>
            <ac:spMk id="4" creationId="{9E199CA0-8A40-4D3E-8B06-36AA3C8AD066}"/>
          </ac:spMkLst>
        </pc:spChg>
        <pc:spChg chg="add mod">
          <ac:chgData name="Cristian Chilipirea" userId="34ab170da5908fc4" providerId="LiveId" clId="{0FFB66B4-E02E-44EE-948B-96F2728F7C82}" dt="2021-02-19T23:39:49.129" v="728" actId="1076"/>
          <ac:spMkLst>
            <pc:docMk/>
            <pc:sldMk cId="3743015591" sldId="308"/>
            <ac:spMk id="5" creationId="{327CE5F1-BD22-4145-BC66-7B6DE28F336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8" creationId="{F6D64846-0B79-4E0A-9451-40D6F72CB63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9" creationId="{F7BB8792-45D2-4AC4-A9F0-EEBCE0C86C5B}"/>
          </ac:spMkLst>
        </pc:sp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6" creationId="{08A9CAB1-9D2B-4731-BA7A-288D18A3F90A}"/>
          </ac:cxnSpMkLst>
        </pc:cxn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7" creationId="{F5C4343A-E9C6-499E-83A5-8311924CA81F}"/>
          </ac:cxnSpMkLst>
        </pc:cxnChg>
      </pc:sldChg>
      <pc:sldChg chg="addSp modSp add mod">
        <pc:chgData name="Cristian Chilipirea" userId="34ab170da5908fc4" providerId="LiveId" clId="{0FFB66B4-E02E-44EE-948B-96F2728F7C82}" dt="2021-02-19T23:40:21.262" v="735" actId="1076"/>
        <pc:sldMkLst>
          <pc:docMk/>
          <pc:sldMk cId="435606726" sldId="309"/>
        </pc:sldMkLst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8" creationId="{2B3EF3C6-9290-4FF0-A71D-F7F3706A7882}"/>
          </ac:spMkLst>
        </pc:spChg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9" creationId="{B2D0AD9D-C0BC-42A5-ADB1-E746972D9222}"/>
          </ac:spMkLst>
        </pc:spChg>
      </pc:sldChg>
      <pc:sldChg chg="addSp modSp add mod">
        <pc:chgData name="Cristian Chilipirea" userId="34ab170da5908fc4" providerId="LiveId" clId="{0FFB66B4-E02E-44EE-948B-96F2728F7C82}" dt="2021-02-19T23:40:40.123" v="741" actId="20577"/>
        <pc:sldMkLst>
          <pc:docMk/>
          <pc:sldMk cId="3226318212" sldId="310"/>
        </pc:sldMkLst>
        <pc:spChg chg="mod">
          <ac:chgData name="Cristian Chilipirea" userId="34ab170da5908fc4" providerId="LiveId" clId="{0FFB66B4-E02E-44EE-948B-96F2728F7C82}" dt="2021-02-19T23:40:40.123" v="741" actId="20577"/>
          <ac:spMkLst>
            <pc:docMk/>
            <pc:sldMk cId="3226318212" sldId="310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33.648" v="738" actId="1076"/>
          <ac:spMkLst>
            <pc:docMk/>
            <pc:sldMk cId="3226318212" sldId="310"/>
            <ac:spMk id="10" creationId="{75E7CF04-647E-4028-BF62-09E212FB7866}"/>
          </ac:spMkLst>
        </pc:spChg>
      </pc:sldChg>
      <pc:sldChg chg="addSp modSp add mod">
        <pc:chgData name="Cristian Chilipirea" userId="34ab170da5908fc4" providerId="LiveId" clId="{0FFB66B4-E02E-44EE-948B-96F2728F7C82}" dt="2021-02-19T23:41:05.508" v="745" actId="20577"/>
        <pc:sldMkLst>
          <pc:docMk/>
          <pc:sldMk cId="4026177920" sldId="311"/>
        </pc:sldMkLst>
        <pc:spChg chg="mod">
          <ac:chgData name="Cristian Chilipirea" userId="34ab170da5908fc4" providerId="LiveId" clId="{0FFB66B4-E02E-44EE-948B-96F2728F7C82}" dt="2021-02-19T23:41:05.508" v="745" actId="20577"/>
          <ac:spMkLst>
            <pc:docMk/>
            <pc:sldMk cId="4026177920" sldId="311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56.957" v="744" actId="1076"/>
          <ac:spMkLst>
            <pc:docMk/>
            <pc:sldMk cId="4026177920" sldId="311"/>
            <ac:spMk id="11" creationId="{0F7F4ECC-8D5E-4AAC-AF43-C4A7933F7C47}"/>
          </ac:spMkLst>
        </pc:spChg>
      </pc:sldChg>
      <pc:sldChg chg="addSp modSp add mod">
        <pc:chgData name="Cristian Chilipirea" userId="34ab170da5908fc4" providerId="LiveId" clId="{0FFB66B4-E02E-44EE-948B-96F2728F7C82}" dt="2021-02-19T23:41:35.880" v="749" actId="20577"/>
        <pc:sldMkLst>
          <pc:docMk/>
          <pc:sldMk cId="2909063300" sldId="312"/>
        </pc:sldMkLst>
        <pc:spChg chg="mod">
          <ac:chgData name="Cristian Chilipirea" userId="34ab170da5908fc4" providerId="LiveId" clId="{0FFB66B4-E02E-44EE-948B-96F2728F7C82}" dt="2021-02-19T23:41:35.880" v="749" actId="20577"/>
          <ac:spMkLst>
            <pc:docMk/>
            <pc:sldMk cId="2909063300" sldId="312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32.207" v="748" actId="1076"/>
          <ac:spMkLst>
            <pc:docMk/>
            <pc:sldMk cId="2909063300" sldId="312"/>
            <ac:spMk id="12" creationId="{14513D44-B874-45B2-9192-E0C971D70D9B}"/>
          </ac:spMkLst>
        </pc:spChg>
      </pc:sldChg>
      <pc:sldChg chg="addSp modSp add mod">
        <pc:chgData name="Cristian Chilipirea" userId="34ab170da5908fc4" providerId="LiveId" clId="{0FFB66B4-E02E-44EE-948B-96F2728F7C82}" dt="2021-02-19T23:41:57.929" v="754" actId="20577"/>
        <pc:sldMkLst>
          <pc:docMk/>
          <pc:sldMk cId="2694556130" sldId="313"/>
        </pc:sldMkLst>
        <pc:spChg chg="mod">
          <ac:chgData name="Cristian Chilipirea" userId="34ab170da5908fc4" providerId="LiveId" clId="{0FFB66B4-E02E-44EE-948B-96F2728F7C82}" dt="2021-02-19T23:41:57.929" v="754" actId="20577"/>
          <ac:spMkLst>
            <pc:docMk/>
            <pc:sldMk cId="2694556130" sldId="313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54.803" v="753" actId="1076"/>
          <ac:spMkLst>
            <pc:docMk/>
            <pc:sldMk cId="2694556130" sldId="313"/>
            <ac:spMk id="13" creationId="{12FEAF8F-65FE-41BB-A280-6812101C27BE}"/>
          </ac:spMkLst>
        </pc:spChg>
      </pc:sldChg>
      <pc:sldChg chg="addSp delSp modSp add mod">
        <pc:chgData name="Cristian Chilipirea" userId="34ab170da5908fc4" providerId="LiveId" clId="{0FFB66B4-E02E-44EE-948B-96F2728F7C82}" dt="2021-02-19T23:42:40.149" v="764" actId="6549"/>
        <pc:sldMkLst>
          <pc:docMk/>
          <pc:sldMk cId="1561489302" sldId="314"/>
        </pc:sldMkLst>
        <pc:spChg chg="mod">
          <ac:chgData name="Cristian Chilipirea" userId="34ab170da5908fc4" providerId="LiveId" clId="{0FFB66B4-E02E-44EE-948B-96F2728F7C82}" dt="2021-02-19T23:42:40.149" v="764" actId="6549"/>
          <ac:spMkLst>
            <pc:docMk/>
            <pc:sldMk cId="1561489302" sldId="314"/>
            <ac:spMk id="8" creationId="{2B3EF3C6-9290-4FF0-A71D-F7F3706A7882}"/>
          </ac:spMkLst>
        </pc:spChg>
        <pc:spChg chg="del">
          <ac:chgData name="Cristian Chilipirea" userId="34ab170da5908fc4" providerId="LiveId" clId="{0FFB66B4-E02E-44EE-948B-96F2728F7C82}" dt="2021-02-19T23:42:36.227" v="763" actId="478"/>
          <ac:spMkLst>
            <pc:docMk/>
            <pc:sldMk cId="1561489302" sldId="314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2:26.799" v="759" actId="1076"/>
          <ac:spMkLst>
            <pc:docMk/>
            <pc:sldMk cId="1561489302" sldId="314"/>
            <ac:spMk id="14" creationId="{38BE9C8A-09B1-486D-ADEB-945971259709}"/>
          </ac:spMkLst>
        </pc:spChg>
      </pc:sldChg>
      <pc:sldChg chg="addSp delSp modSp add mod">
        <pc:chgData name="Cristian Chilipirea" userId="34ab170da5908fc4" providerId="LiveId" clId="{0FFB66B4-E02E-44EE-948B-96F2728F7C82}" dt="2021-02-19T23:43:24.864" v="777" actId="20577"/>
        <pc:sldMkLst>
          <pc:docMk/>
          <pc:sldMk cId="1968087461" sldId="315"/>
        </pc:sldMkLst>
        <pc:spChg chg="mod">
          <ac:chgData name="Cristian Chilipirea" userId="34ab170da5908fc4" providerId="LiveId" clId="{0FFB66B4-E02E-44EE-948B-96F2728F7C82}" dt="2021-02-19T23:42:55.134" v="767" actId="20577"/>
          <ac:spMkLst>
            <pc:docMk/>
            <pc:sldMk cId="1968087461" sldId="315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2:59.308" v="769" actId="20577"/>
          <ac:spMkLst>
            <pc:docMk/>
            <pc:sldMk cId="1968087461" sldId="315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03.412" v="771" actId="20577"/>
          <ac:spMkLst>
            <pc:docMk/>
            <pc:sldMk cId="1968087461" sldId="315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3:06.451" v="773" actId="20577"/>
          <ac:spMkLst>
            <pc:docMk/>
            <pc:sldMk cId="1968087461" sldId="315"/>
            <ac:spMk id="13" creationId="{12FEAF8F-65FE-41BB-A280-6812101C27BE}"/>
          </ac:spMkLst>
        </pc:spChg>
        <pc:spChg chg="del">
          <ac:chgData name="Cristian Chilipirea" userId="34ab170da5908fc4" providerId="LiveId" clId="{0FFB66B4-E02E-44EE-948B-96F2728F7C82}" dt="2021-02-19T23:43:11.163" v="774" actId="478"/>
          <ac:spMkLst>
            <pc:docMk/>
            <pc:sldMk cId="1968087461" sldId="315"/>
            <ac:spMk id="14" creationId="{38BE9C8A-09B1-486D-ADEB-945971259709}"/>
          </ac:spMkLst>
        </pc:spChg>
        <pc:spChg chg="add mod">
          <ac:chgData name="Cristian Chilipirea" userId="34ab170da5908fc4" providerId="LiveId" clId="{0FFB66B4-E02E-44EE-948B-96F2728F7C82}" dt="2021-02-19T23:43:24.864" v="777" actId="20577"/>
          <ac:spMkLst>
            <pc:docMk/>
            <pc:sldMk cId="1968087461" sldId="315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3:56.752" v="783" actId="478"/>
        <pc:sldMkLst>
          <pc:docMk/>
          <pc:sldMk cId="3329611807" sldId="316"/>
        </pc:sldMkLst>
        <pc:spChg chg="mod">
          <ac:chgData name="Cristian Chilipirea" userId="34ab170da5908fc4" providerId="LiveId" clId="{0FFB66B4-E02E-44EE-948B-96F2728F7C82}" dt="2021-02-19T23:43:51.416" v="780" actId="20577"/>
          <ac:spMkLst>
            <pc:docMk/>
            <pc:sldMk cId="3329611807" sldId="316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3:53.623" v="781" actId="20577"/>
          <ac:spMkLst>
            <pc:docMk/>
            <pc:sldMk cId="3329611807" sldId="316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54.996" v="782" actId="20577"/>
          <ac:spMkLst>
            <pc:docMk/>
            <pc:sldMk cId="3329611807" sldId="316"/>
            <ac:spMk id="12" creationId="{14513D44-B874-45B2-9192-E0C971D70D9B}"/>
          </ac:spMkLst>
        </pc:spChg>
        <pc:spChg chg="del">
          <ac:chgData name="Cristian Chilipirea" userId="34ab170da5908fc4" providerId="LiveId" clId="{0FFB66B4-E02E-44EE-948B-96F2728F7C82}" dt="2021-02-19T23:43:56.752" v="783" actId="478"/>
          <ac:spMkLst>
            <pc:docMk/>
            <pc:sldMk cId="3329611807" sldId="316"/>
            <ac:spMk id="13" creationId="{12FEAF8F-65FE-41BB-A280-6812101C27BE}"/>
          </ac:spMkLst>
        </pc:spChg>
        <pc:spChg chg="mod">
          <ac:chgData name="Cristian Chilipirea" userId="34ab170da5908fc4" providerId="LiveId" clId="{0FFB66B4-E02E-44EE-948B-96F2728F7C82}" dt="2021-02-19T23:43:43.765" v="779" actId="20577"/>
          <ac:spMkLst>
            <pc:docMk/>
            <pc:sldMk cId="3329611807" sldId="316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4:22.157" v="789" actId="478"/>
        <pc:sldMkLst>
          <pc:docMk/>
          <pc:sldMk cId="3568295156" sldId="317"/>
        </pc:sldMkLst>
        <pc:spChg chg="del">
          <ac:chgData name="Cristian Chilipirea" userId="34ab170da5908fc4" providerId="LiveId" clId="{0FFB66B4-E02E-44EE-948B-96F2728F7C82}" dt="2021-02-19T23:44:22.157" v="789" actId="478"/>
          <ac:spMkLst>
            <pc:docMk/>
            <pc:sldMk cId="3568295156" sldId="317"/>
            <ac:spMk id="8" creationId="{2B3EF3C6-9290-4FF0-A71D-F7F3706A7882}"/>
          </ac:spMkLst>
        </pc:spChg>
        <pc:spChg chg="mod">
          <ac:chgData name="Cristian Chilipirea" userId="34ab170da5908fc4" providerId="LiveId" clId="{0FFB66B4-E02E-44EE-948B-96F2728F7C82}" dt="2021-02-19T23:44:16.658" v="786" actId="20577"/>
          <ac:spMkLst>
            <pc:docMk/>
            <pc:sldMk cId="3568295156" sldId="317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4:18.031" v="787" actId="20577"/>
          <ac:spMkLst>
            <pc:docMk/>
            <pc:sldMk cId="3568295156" sldId="317"/>
            <ac:spMk id="11" creationId="{0F7F4ECC-8D5E-4AAC-AF43-C4A7933F7C47}"/>
          </ac:spMkLst>
        </pc:spChg>
        <pc:spChg chg="del">
          <ac:chgData name="Cristian Chilipirea" userId="34ab170da5908fc4" providerId="LiveId" clId="{0FFB66B4-E02E-44EE-948B-96F2728F7C82}" dt="2021-02-19T23:44:19.995" v="788" actId="478"/>
          <ac:spMkLst>
            <pc:docMk/>
            <pc:sldMk cId="3568295156" sldId="317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4:14.004" v="785" actId="20577"/>
          <ac:spMkLst>
            <pc:docMk/>
            <pc:sldMk cId="3568295156" sldId="317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5:02.642" v="793" actId="20577"/>
        <pc:sldMkLst>
          <pc:docMk/>
          <pc:sldMk cId="4125431535" sldId="318"/>
        </pc:sldMkLst>
        <pc:spChg chg="add mod">
          <ac:chgData name="Cristian Chilipirea" userId="34ab170da5908fc4" providerId="LiveId" clId="{0FFB66B4-E02E-44EE-948B-96F2728F7C82}" dt="2021-02-19T23:44:59.701" v="792"/>
          <ac:spMkLst>
            <pc:docMk/>
            <pc:sldMk cId="4125431535" sldId="318"/>
            <ac:spMk id="12" creationId="{FF7B522E-0E95-421C-9EB0-7BEB53C59435}"/>
          </ac:spMkLst>
        </pc:spChg>
        <pc:spChg chg="add mod">
          <ac:chgData name="Cristian Chilipirea" userId="34ab170da5908fc4" providerId="LiveId" clId="{0FFB66B4-E02E-44EE-948B-96F2728F7C82}" dt="2021-02-19T23:45:02.642" v="793" actId="20577"/>
          <ac:spMkLst>
            <pc:docMk/>
            <pc:sldMk cId="4125431535" sldId="318"/>
            <ac:spMk id="13" creationId="{49D3583A-1039-4312-BBF4-A4B794529147}"/>
          </ac:spMkLst>
        </pc:spChg>
        <pc:spChg chg="del">
          <ac:chgData name="Cristian Chilipirea" userId="34ab170da5908fc4" providerId="LiveId" clId="{0FFB66B4-E02E-44EE-948B-96F2728F7C82}" dt="2021-02-19T23:44:59.152" v="791" actId="478"/>
          <ac:spMkLst>
            <pc:docMk/>
            <pc:sldMk cId="4125431535" sldId="318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6:00.851" v="797" actId="478"/>
        <pc:sldMkLst>
          <pc:docMk/>
          <pc:sldMk cId="1157086535" sldId="319"/>
        </pc:sldMkLst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2" creationId="{FF7B522E-0E95-421C-9EB0-7BEB53C59435}"/>
          </ac:spMkLst>
        </pc:spChg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3" creationId="{49D3583A-1039-4312-BBF4-A4B794529147}"/>
          </ac:spMkLst>
        </pc:spChg>
        <pc:spChg chg="add mod">
          <ac:chgData name="Cristian Chilipirea" userId="34ab170da5908fc4" providerId="LiveId" clId="{0FFB66B4-E02E-44EE-948B-96F2728F7C82}" dt="2021-02-19T23:45:58.219" v="796" actId="1076"/>
          <ac:spMkLst>
            <pc:docMk/>
            <pc:sldMk cId="1157086535" sldId="319"/>
            <ac:spMk id="14" creationId="{C5F7EAB9-5C11-4486-8606-426E5A92F7A5}"/>
          </ac:spMkLst>
        </pc:spChg>
      </pc:sldChg>
      <pc:sldChg chg="modSp new mod">
        <pc:chgData name="Cristian Chilipirea" userId="34ab170da5908fc4" providerId="LiveId" clId="{0FFB66B4-E02E-44EE-948B-96F2728F7C82}" dt="2021-02-19T23:46:23.244" v="802" actId="14100"/>
        <pc:sldMkLst>
          <pc:docMk/>
          <pc:sldMk cId="1982629488" sldId="320"/>
        </pc:sldMkLst>
        <pc:spChg chg="mod">
          <ac:chgData name="Cristian Chilipirea" userId="34ab170da5908fc4" providerId="LiveId" clId="{0FFB66B4-E02E-44EE-948B-96F2728F7C82}" dt="2021-02-19T23:46:14.823" v="799"/>
          <ac:spMkLst>
            <pc:docMk/>
            <pc:sldMk cId="1982629488" sldId="320"/>
            <ac:spMk id="3" creationId="{77CC85E5-1D28-4DA3-957F-8D00B322334E}"/>
          </ac:spMkLst>
        </pc:spChg>
        <pc:spChg chg="mod">
          <ac:chgData name="Cristian Chilipirea" userId="34ab170da5908fc4" providerId="LiveId" clId="{0FFB66B4-E02E-44EE-948B-96F2728F7C82}" dt="2021-02-19T23:46:23.244" v="802" actId="14100"/>
          <ac:spMkLst>
            <pc:docMk/>
            <pc:sldMk cId="1982629488" sldId="320"/>
            <ac:spMk id="4" creationId="{BE3164C8-8A84-4770-BE5C-9D0E64871D0B}"/>
          </ac:spMkLst>
        </pc:spChg>
      </pc:sldChg>
      <pc:sldChg chg="addSp delSp modSp new mod">
        <pc:chgData name="Cristian Chilipirea" userId="34ab170da5908fc4" providerId="LiveId" clId="{0FFB66B4-E02E-44EE-948B-96F2728F7C82}" dt="2021-02-23T23:05:10.358" v="853" actId="1076"/>
        <pc:sldMkLst>
          <pc:docMk/>
          <pc:sldMk cId="1878821302" sldId="321"/>
        </pc:sldMkLst>
        <pc:spChg chg="mod">
          <ac:chgData name="Cristian Chilipirea" userId="34ab170da5908fc4" providerId="LiveId" clId="{0FFB66B4-E02E-44EE-948B-96F2728F7C82}" dt="2021-02-23T11:49:46.552" v="835" actId="790"/>
          <ac:spMkLst>
            <pc:docMk/>
            <pc:sldMk cId="1878821302" sldId="321"/>
            <ac:spMk id="3" creationId="{2C02F137-821D-4446-A093-C48124F56F6E}"/>
          </ac:spMkLst>
        </pc:spChg>
        <pc:spChg chg="del">
          <ac:chgData name="Cristian Chilipirea" userId="34ab170da5908fc4" providerId="LiveId" clId="{0FFB66B4-E02E-44EE-948B-96F2728F7C82}" dt="2021-02-23T11:49:17.582" v="827" actId="478"/>
          <ac:spMkLst>
            <pc:docMk/>
            <pc:sldMk cId="1878821302" sldId="321"/>
            <ac:spMk id="4" creationId="{59F6CC44-D6AB-48E7-B6A7-A748EFD6FE2F}"/>
          </ac:spMkLst>
        </pc:spChg>
        <pc:spChg chg="add mod">
          <ac:chgData name="Cristian Chilipirea" userId="34ab170da5908fc4" providerId="LiveId" clId="{0FFB66B4-E02E-44EE-948B-96F2728F7C82}" dt="2021-02-23T23:05:10.358" v="853" actId="1076"/>
          <ac:spMkLst>
            <pc:docMk/>
            <pc:sldMk cId="1878821302" sldId="321"/>
            <ac:spMk id="7" creationId="{9141DDAF-571E-4FC7-8BE8-2D6B9E203ACE}"/>
          </ac:spMkLst>
        </pc:spChg>
        <pc:picChg chg="add mod">
          <ac:chgData name="Cristian Chilipirea" userId="34ab170da5908fc4" providerId="LiveId" clId="{0FFB66B4-E02E-44EE-948B-96F2728F7C82}" dt="2021-02-23T11:49:35.862" v="834" actId="1076"/>
          <ac:picMkLst>
            <pc:docMk/>
            <pc:sldMk cId="1878821302" sldId="321"/>
            <ac:picMk id="6" creationId="{BDF6DB90-F188-4DB1-8040-4A9C59BC5177}"/>
          </ac:picMkLst>
        </pc:picChg>
      </pc:sldChg>
      <pc:sldChg chg="addSp delSp modSp new mod">
        <pc:chgData name="Cristian Chilipirea" userId="34ab170da5908fc4" providerId="LiveId" clId="{0FFB66B4-E02E-44EE-948B-96F2728F7C82}" dt="2021-02-23T23:30:01.423" v="1264" actId="1076"/>
        <pc:sldMkLst>
          <pc:docMk/>
          <pc:sldMk cId="912544339" sldId="322"/>
        </pc:sldMkLst>
        <pc:spChg chg="mod">
          <ac:chgData name="Cristian Chilipirea" userId="34ab170da5908fc4" providerId="LiveId" clId="{0FFB66B4-E02E-44EE-948B-96F2728F7C82}" dt="2021-02-23T23:07:28.343" v="918" actId="20577"/>
          <ac:spMkLst>
            <pc:docMk/>
            <pc:sldMk cId="912544339" sldId="322"/>
            <ac:spMk id="3" creationId="{5BC8CCAA-B4E6-40C0-B6B6-2F3EF9BBBD20}"/>
          </ac:spMkLst>
        </pc:spChg>
        <pc:spChg chg="del">
          <ac:chgData name="Cristian Chilipirea" userId="34ab170da5908fc4" providerId="LiveId" clId="{0FFB66B4-E02E-44EE-948B-96F2728F7C82}" dt="2021-02-23T23:07:37.863" v="919" actId="478"/>
          <ac:spMkLst>
            <pc:docMk/>
            <pc:sldMk cId="912544339" sldId="322"/>
            <ac:spMk id="4" creationId="{AE8719B5-E228-4BC0-AC92-C19ED75E51FB}"/>
          </ac:spMkLst>
        </pc:spChg>
        <pc:spChg chg="add mod">
          <ac:chgData name="Cristian Chilipirea" userId="34ab170da5908fc4" providerId="LiveId" clId="{0FFB66B4-E02E-44EE-948B-96F2728F7C82}" dt="2021-02-23T23:23:11.661" v="1141" actId="1076"/>
          <ac:spMkLst>
            <pc:docMk/>
            <pc:sldMk cId="912544339" sldId="322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30:01.423" v="1264" actId="1076"/>
          <ac:picMkLst>
            <pc:docMk/>
            <pc:sldMk cId="912544339" sldId="322"/>
            <ac:picMk id="5" creationId="{014612E2-7C36-4583-B069-FAB84EB5E166}"/>
          </ac:picMkLst>
        </pc:picChg>
        <pc:picChg chg="add del mod">
          <ac:chgData name="Cristian Chilipirea" userId="34ab170da5908fc4" providerId="LiveId" clId="{0FFB66B4-E02E-44EE-948B-96F2728F7C82}" dt="2021-02-23T23:07:50.779" v="924" actId="478"/>
          <ac:picMkLst>
            <pc:docMk/>
            <pc:sldMk cId="912544339" sldId="322"/>
            <ac:picMk id="6" creationId="{882200F0-0432-4B26-AE86-7AF8E793EA03}"/>
          </ac:picMkLst>
        </pc:picChg>
        <pc:picChg chg="add del mod">
          <ac:chgData name="Cristian Chilipirea" userId="34ab170da5908fc4" providerId="LiveId" clId="{0FFB66B4-E02E-44EE-948B-96F2728F7C82}" dt="2021-02-23T23:29:32.773" v="1251" actId="478"/>
          <ac:picMkLst>
            <pc:docMk/>
            <pc:sldMk cId="912544339" sldId="322"/>
            <ac:picMk id="8" creationId="{9B3F5CEF-12C0-4BAC-81A8-D9002FCDB128}"/>
          </ac:picMkLst>
        </pc:picChg>
        <pc:picChg chg="add mod">
          <ac:chgData name="Cristian Chilipirea" userId="34ab170da5908fc4" providerId="LiveId" clId="{0FFB66B4-E02E-44EE-948B-96F2728F7C82}" dt="2021-02-23T23:10:54.769" v="1048" actId="14100"/>
          <ac:picMkLst>
            <pc:docMk/>
            <pc:sldMk cId="912544339" sldId="322"/>
            <ac:picMk id="10" creationId="{51BA23DE-644A-4993-AA38-BEC6D17ED729}"/>
          </ac:picMkLst>
        </pc:picChg>
        <pc:picChg chg="add mod">
          <ac:chgData name="Cristian Chilipirea" userId="34ab170da5908fc4" providerId="LiveId" clId="{0FFB66B4-E02E-44EE-948B-96F2728F7C82}" dt="2021-02-23T23:23:15.191" v="1142" actId="1076"/>
          <ac:picMkLst>
            <pc:docMk/>
            <pc:sldMk cId="912544339" sldId="322"/>
            <ac:picMk id="13" creationId="{00098CA7-703D-4EAC-AAC9-28DBF92BC0D1}"/>
          </ac:picMkLst>
        </pc:picChg>
        <pc:picChg chg="add mod">
          <ac:chgData name="Cristian Chilipirea" userId="34ab170da5908fc4" providerId="LiveId" clId="{0FFB66B4-E02E-44EE-948B-96F2728F7C82}" dt="2021-02-23T23:10:50.233" v="1047" actId="1076"/>
          <ac:picMkLst>
            <pc:docMk/>
            <pc:sldMk cId="912544339" sldId="322"/>
            <ac:picMk id="14" creationId="{257F0764-5F96-4E0B-8698-53AE546091C9}"/>
          </ac:picMkLst>
        </pc:picChg>
      </pc:sldChg>
      <pc:sldChg chg="new">
        <pc:chgData name="Cristian Chilipirea" userId="34ab170da5908fc4" providerId="LiveId" clId="{0FFB66B4-E02E-44EE-948B-96F2728F7C82}" dt="2021-02-23T23:09:07.894" v="939" actId="680"/>
        <pc:sldMkLst>
          <pc:docMk/>
          <pc:sldMk cId="1099054805" sldId="323"/>
        </pc:sldMkLst>
      </pc:sldChg>
      <pc:sldChg chg="addSp delSp modSp add mod">
        <pc:chgData name="Cristian Chilipirea" userId="34ab170da5908fc4" providerId="LiveId" clId="{0FFB66B4-E02E-44EE-948B-96F2728F7C82}" dt="2021-02-23T23:29:48.115" v="1258" actId="1076"/>
        <pc:sldMkLst>
          <pc:docMk/>
          <pc:sldMk cId="3369503131" sldId="324"/>
        </pc:sldMkLst>
        <pc:spChg chg="add mod">
          <ac:chgData name="Cristian Chilipirea" userId="34ab170da5908fc4" providerId="LiveId" clId="{0FFB66B4-E02E-44EE-948B-96F2728F7C82}" dt="2021-02-23T23:25:04.913" v="1242" actId="20577"/>
          <ac:spMkLst>
            <pc:docMk/>
            <pc:sldMk cId="3369503131" sldId="324"/>
            <ac:spMk id="5" creationId="{0C373F34-1C82-43AE-A613-555543549D1A}"/>
          </ac:spMkLst>
        </pc:spChg>
        <pc:spChg chg="del">
          <ac:chgData name="Cristian Chilipirea" userId="34ab170da5908fc4" providerId="LiveId" clId="{0FFB66B4-E02E-44EE-948B-96F2728F7C82}" dt="2021-02-23T23:23:38.925" v="1144" actId="478"/>
          <ac:spMkLst>
            <pc:docMk/>
            <pc:sldMk cId="3369503131" sldId="324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29:48.115" v="1258" actId="1076"/>
          <ac:picMkLst>
            <pc:docMk/>
            <pc:sldMk cId="3369503131" sldId="324"/>
            <ac:picMk id="6" creationId="{CE24E184-D401-4D4A-B72D-FC882B164FDB}"/>
          </ac:picMkLst>
        </pc:picChg>
        <pc:picChg chg="add mod">
          <ac:chgData name="Cristian Chilipirea" userId="34ab170da5908fc4" providerId="LiveId" clId="{0FFB66B4-E02E-44EE-948B-96F2728F7C82}" dt="2021-02-23T23:26:03.317" v="1250" actId="1076"/>
          <ac:picMkLst>
            <pc:docMk/>
            <pc:sldMk cId="3369503131" sldId="324"/>
            <ac:picMk id="7" creationId="{201D2ABF-9BC7-4670-B130-4C365869F221}"/>
          </ac:picMkLst>
        </pc:picChg>
        <pc:picChg chg="del">
          <ac:chgData name="Cristian Chilipirea" userId="34ab170da5908fc4" providerId="LiveId" clId="{0FFB66B4-E02E-44EE-948B-96F2728F7C82}" dt="2021-02-23T23:29:33.986" v="1252" actId="478"/>
          <ac:picMkLst>
            <pc:docMk/>
            <pc:sldMk cId="3369503131" sldId="324"/>
            <ac:picMk id="8" creationId="{9B3F5CEF-12C0-4BAC-81A8-D9002FCDB128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0" creationId="{51BA23DE-644A-4993-AA38-BEC6D17ED729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3" creationId="{00098CA7-703D-4EAC-AAC9-28DBF92BC0D1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4" creationId="{257F0764-5F96-4E0B-8698-53AE546091C9}"/>
          </ac:picMkLst>
        </pc:pic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78137936" sldId="7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960679834" sldId="7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03284157" sldId="77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07840104" sldId="7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35805563" sldId="77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64267910" sldId="77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90135503" sldId="77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222466" sldId="77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79953388" sldId="77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42499470" sldId="77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80361878" sldId="77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23119733" sldId="77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0027484" sldId="78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41916615" sldId="78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46373737" sldId="78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05224874" sldId="78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7098334" sldId="78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81334357" sldId="78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74756703" sldId="78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92462988" sldId="78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95820930" sldId="78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7982092" sldId="78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37599258" sldId="79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5238227" sldId="79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28920771" sldId="79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5774033" sldId="79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87877168" sldId="79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903512" sldId="79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35698009" sldId="79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6580443" sldId="79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90679308" sldId="79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42302482" sldId="79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1045716" sldId="80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88350613" sldId="80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62470063" sldId="80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72136118" sldId="80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61779038" sldId="80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24280904" sldId="80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51" sldId="80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83760053" sldId="80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0297417" sldId="80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693385699" sldId="80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02811827" sldId="81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6031532" sldId="81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42683360" sldId="81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67396127" sldId="81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5101436" sldId="81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10503794" sldId="81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3467537" sldId="81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01829197" sldId="81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59062108" sldId="81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28697574" sldId="81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10552258" sldId="82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0123499" sldId="82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01233731" sldId="82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4671910" sldId="82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01261231" sldId="82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6950460" sldId="82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65492478" sldId="82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36761025" sldId="82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21839734" sldId="82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22030280" sldId="82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50590700" sldId="83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5675428" sldId="83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90409566" sldId="83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80365323" sldId="83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94431424" sldId="83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08539048" sldId="83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69740056" sldId="83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99529361" sldId="83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4875582" sldId="83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83498313" sldId="83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57261024" sldId="84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94277124" sldId="84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70666484" sldId="84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15602645" sldId="84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69169806" sldId="84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492028" sldId="84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8496365" sldId="84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61936223" sldId="84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934" sldId="84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43449304" sldId="84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47269556" sldId="85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59586942" sldId="85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59756133" sldId="85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94698390" sldId="85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23630321" sldId="85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83995515" sldId="85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18887584" sldId="85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222012" sldId="85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37088761" sldId="85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713319307" sldId="86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860613395" sldId="86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0668127" sldId="86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73325822" sldId="86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74635008" sldId="86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306559233" sldId="86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303853" sldId="86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38341229" sldId="86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23175715" sldId="8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44647383" sldId="8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96897197" sldId="8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36984408" sldId="872"/>
        </pc:sldMkLst>
      </pc:sldChg>
    </pc:docChg>
  </pc:docChgLst>
  <pc:docChgLst>
    <pc:chgData name="Cristian Chilipirea" userId="34ab170da5908fc4" providerId="LiveId" clId="{DFCF1A2B-AC08-4933-9280-F6BBF1F2638C}"/>
    <pc:docChg chg="undo redo custSel addSld delSld modSld sldOrd">
      <pc:chgData name="Cristian Chilipirea" userId="34ab170da5908fc4" providerId="LiveId" clId="{DFCF1A2B-AC08-4933-9280-F6BBF1F2638C}" dt="2021-02-19T09:20:35.380" v="1515" actId="14100"/>
      <pc:docMkLst>
        <pc:docMk/>
      </pc:docMkLst>
      <pc:sldChg chg="modSp mod">
        <pc:chgData name="Cristian Chilipirea" userId="34ab170da5908fc4" providerId="LiveId" clId="{DFCF1A2B-AC08-4933-9280-F6BBF1F2638C}" dt="2021-02-17T15:16:30.395" v="3" actId="20577"/>
        <pc:sldMkLst>
          <pc:docMk/>
          <pc:sldMk cId="736295071" sldId="256"/>
        </pc:sldMkLst>
        <pc:spChg chg="mod">
          <ac:chgData name="Cristian Chilipirea" userId="34ab170da5908fc4" providerId="LiveId" clId="{DFCF1A2B-AC08-4933-9280-F6BBF1F2638C}" dt="2021-02-17T15:16:30.395" v="3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DFCF1A2B-AC08-4933-9280-F6BBF1F2638C}" dt="2021-02-17T15:16:36.452" v="6" actId="47"/>
        <pc:sldMkLst>
          <pc:docMk/>
          <pc:sldMk cId="2510314034" sldId="257"/>
        </pc:sldMkLst>
      </pc:sldChg>
      <pc:sldChg chg="del">
        <pc:chgData name="Cristian Chilipirea" userId="34ab170da5908fc4" providerId="LiveId" clId="{DFCF1A2B-AC08-4933-9280-F6BBF1F2638C}" dt="2021-02-17T15:16:37.338" v="8" actId="47"/>
        <pc:sldMkLst>
          <pc:docMk/>
          <pc:sldMk cId="1285354652" sldId="259"/>
        </pc:sldMkLst>
      </pc:sldChg>
      <pc:sldChg chg="del">
        <pc:chgData name="Cristian Chilipirea" userId="34ab170da5908fc4" providerId="LiveId" clId="{DFCF1A2B-AC08-4933-9280-F6BBF1F2638C}" dt="2021-02-17T15:16:37.716" v="9" actId="47"/>
        <pc:sldMkLst>
          <pc:docMk/>
          <pc:sldMk cId="2930261133" sldId="260"/>
        </pc:sldMkLst>
      </pc:sldChg>
      <pc:sldChg chg="del">
        <pc:chgData name="Cristian Chilipirea" userId="34ab170da5908fc4" providerId="LiveId" clId="{DFCF1A2B-AC08-4933-9280-F6BBF1F2638C}" dt="2021-02-17T15:16:38.162" v="10" actId="47"/>
        <pc:sldMkLst>
          <pc:docMk/>
          <pc:sldMk cId="2031240541" sldId="261"/>
        </pc:sldMkLst>
      </pc:sldChg>
      <pc:sldChg chg="del">
        <pc:chgData name="Cristian Chilipirea" userId="34ab170da5908fc4" providerId="LiveId" clId="{DFCF1A2B-AC08-4933-9280-F6BBF1F2638C}" dt="2021-02-17T15:16:38.465" v="11" actId="47"/>
        <pc:sldMkLst>
          <pc:docMk/>
          <pc:sldMk cId="3636424552" sldId="262"/>
        </pc:sldMkLst>
      </pc:sldChg>
      <pc:sldChg chg="del">
        <pc:chgData name="Cristian Chilipirea" userId="34ab170da5908fc4" providerId="LiveId" clId="{DFCF1A2B-AC08-4933-9280-F6BBF1F2638C}" dt="2021-02-17T15:16:38.784" v="12" actId="47"/>
        <pc:sldMkLst>
          <pc:docMk/>
          <pc:sldMk cId="2494654707" sldId="263"/>
        </pc:sldMkLst>
      </pc:sldChg>
      <pc:sldChg chg="del">
        <pc:chgData name="Cristian Chilipirea" userId="34ab170da5908fc4" providerId="LiveId" clId="{DFCF1A2B-AC08-4933-9280-F6BBF1F2638C}" dt="2021-02-17T15:16:39.113" v="13" actId="47"/>
        <pc:sldMkLst>
          <pc:docMk/>
          <pc:sldMk cId="2577950214" sldId="264"/>
        </pc:sldMkLst>
      </pc:sldChg>
      <pc:sldChg chg="del">
        <pc:chgData name="Cristian Chilipirea" userId="34ab170da5908fc4" providerId="LiveId" clId="{DFCF1A2B-AC08-4933-9280-F6BBF1F2638C}" dt="2021-02-17T15:16:39.584" v="14" actId="47"/>
        <pc:sldMkLst>
          <pc:docMk/>
          <pc:sldMk cId="2967767373" sldId="265"/>
        </pc:sldMkLst>
      </pc:sldChg>
      <pc:sldChg chg="add del">
        <pc:chgData name="Cristian Chilipirea" userId="34ab170da5908fc4" providerId="LiveId" clId="{DFCF1A2B-AC08-4933-9280-F6BBF1F2638C}" dt="2021-02-17T15:19:59.545" v="69" actId="47"/>
        <pc:sldMkLst>
          <pc:docMk/>
          <pc:sldMk cId="685754797" sldId="266"/>
        </pc:sldMkLst>
      </pc:sldChg>
      <pc:sldChg chg="del">
        <pc:chgData name="Cristian Chilipirea" userId="34ab170da5908fc4" providerId="LiveId" clId="{DFCF1A2B-AC08-4933-9280-F6BBF1F2638C}" dt="2021-02-17T15:16:39.904" v="15" actId="47"/>
        <pc:sldMkLst>
          <pc:docMk/>
          <pc:sldMk cId="3027220487" sldId="266"/>
        </pc:sldMkLst>
      </pc:sldChg>
      <pc:sldChg chg="del">
        <pc:chgData name="Cristian Chilipirea" userId="34ab170da5908fc4" providerId="LiveId" clId="{DFCF1A2B-AC08-4933-9280-F6BBF1F2638C}" dt="2021-02-17T15:16:41.392" v="16" actId="47"/>
        <pc:sldMkLst>
          <pc:docMk/>
          <pc:sldMk cId="3019698261" sldId="267"/>
        </pc:sldMkLst>
      </pc:sldChg>
      <pc:sldChg chg="del">
        <pc:chgData name="Cristian Chilipirea" userId="34ab170da5908fc4" providerId="LiveId" clId="{DFCF1A2B-AC08-4933-9280-F6BBF1F2638C}" dt="2021-02-17T15:16:41.617" v="17" actId="47"/>
        <pc:sldMkLst>
          <pc:docMk/>
          <pc:sldMk cId="3666852825" sldId="268"/>
        </pc:sldMkLst>
      </pc:sldChg>
      <pc:sldChg chg="del">
        <pc:chgData name="Cristian Chilipirea" userId="34ab170da5908fc4" providerId="LiveId" clId="{DFCF1A2B-AC08-4933-9280-F6BBF1F2638C}" dt="2021-02-17T15:16:41.793" v="18" actId="47"/>
        <pc:sldMkLst>
          <pc:docMk/>
          <pc:sldMk cId="2965084497" sldId="269"/>
        </pc:sldMkLst>
      </pc:sldChg>
      <pc:sldChg chg="del">
        <pc:chgData name="Cristian Chilipirea" userId="34ab170da5908fc4" providerId="LiveId" clId="{DFCF1A2B-AC08-4933-9280-F6BBF1F2638C}" dt="2021-02-17T15:16:41.943" v="19" actId="47"/>
        <pc:sldMkLst>
          <pc:docMk/>
          <pc:sldMk cId="1894102638" sldId="270"/>
        </pc:sldMkLst>
      </pc:sldChg>
      <pc:sldChg chg="del">
        <pc:chgData name="Cristian Chilipirea" userId="34ab170da5908fc4" providerId="LiveId" clId="{DFCF1A2B-AC08-4933-9280-F6BBF1F2638C}" dt="2021-02-17T15:16:42.094" v="20" actId="47"/>
        <pc:sldMkLst>
          <pc:docMk/>
          <pc:sldMk cId="3366579093" sldId="271"/>
        </pc:sldMkLst>
      </pc:sldChg>
      <pc:sldChg chg="del">
        <pc:chgData name="Cristian Chilipirea" userId="34ab170da5908fc4" providerId="LiveId" clId="{DFCF1A2B-AC08-4933-9280-F6BBF1F2638C}" dt="2021-02-17T15:16:42.773" v="21" actId="47"/>
        <pc:sldMkLst>
          <pc:docMk/>
          <pc:sldMk cId="1475225896" sldId="272"/>
        </pc:sldMkLst>
      </pc:sldChg>
      <pc:sldChg chg="del">
        <pc:chgData name="Cristian Chilipirea" userId="34ab170da5908fc4" providerId="LiveId" clId="{DFCF1A2B-AC08-4933-9280-F6BBF1F2638C}" dt="2021-02-17T15:16:43.225" v="23" actId="47"/>
        <pc:sldMkLst>
          <pc:docMk/>
          <pc:sldMk cId="2101234549" sldId="273"/>
        </pc:sldMkLst>
      </pc:sldChg>
      <pc:sldChg chg="add del">
        <pc:chgData name="Cristian Chilipirea" userId="34ab170da5908fc4" providerId="LiveId" clId="{DFCF1A2B-AC08-4933-9280-F6BBF1F2638C}" dt="2021-02-17T15:20:32.170" v="75" actId="47"/>
        <pc:sldMkLst>
          <pc:docMk/>
          <pc:sldMk cId="3623486679" sldId="273"/>
        </pc:sldMkLst>
      </pc:sldChg>
      <pc:sldChg chg="add del">
        <pc:chgData name="Cristian Chilipirea" userId="34ab170da5908fc4" providerId="LiveId" clId="{DFCF1A2B-AC08-4933-9280-F6BBF1F2638C}" dt="2021-02-17T15:21:16.716" v="82" actId="47"/>
        <pc:sldMkLst>
          <pc:docMk/>
          <pc:sldMk cId="1507437517" sldId="274"/>
        </pc:sldMkLst>
      </pc:sldChg>
      <pc:sldChg chg="del">
        <pc:chgData name="Cristian Chilipirea" userId="34ab170da5908fc4" providerId="LiveId" clId="{DFCF1A2B-AC08-4933-9280-F6BBF1F2638C}" dt="2021-02-17T15:16:43.598" v="24" actId="47"/>
        <pc:sldMkLst>
          <pc:docMk/>
          <pc:sldMk cId="3162570485" sldId="274"/>
        </pc:sldMkLst>
      </pc:sldChg>
      <pc:sldChg chg="addSp delSp modSp add del mod">
        <pc:chgData name="Cristian Chilipirea" userId="34ab170da5908fc4" providerId="LiveId" clId="{DFCF1A2B-AC08-4933-9280-F6BBF1F2638C}" dt="2021-02-17T15:22:07.713" v="94" actId="47"/>
        <pc:sldMkLst>
          <pc:docMk/>
          <pc:sldMk cId="2769017567" sldId="275"/>
        </pc:sldMkLst>
        <pc:spChg chg="add del mod">
          <ac:chgData name="Cristian Chilipirea" userId="34ab170da5908fc4" providerId="LiveId" clId="{DFCF1A2B-AC08-4933-9280-F6BBF1F2638C}" dt="2021-02-17T15:21:30.847" v="86" actId="478"/>
          <ac:spMkLst>
            <pc:docMk/>
            <pc:sldMk cId="2769017567" sldId="275"/>
            <ac:spMk id="7" creationId="{748A6F66-6FD2-4373-8620-6B9E35519F89}"/>
          </ac:spMkLst>
        </pc:spChg>
        <pc:spChg chg="del">
          <ac:chgData name="Cristian Chilipirea" userId="34ab170da5908fc4" providerId="LiveId" clId="{DFCF1A2B-AC08-4933-9280-F6BBF1F2638C}" dt="2021-02-17T15:21:26.246" v="83" actId="478"/>
          <ac:spMkLst>
            <pc:docMk/>
            <pc:sldMk cId="2769017567" sldId="275"/>
            <ac:spMk id="8" creationId="{00000000-0000-0000-0000-000000000000}"/>
          </ac:spMkLst>
        </pc:spChg>
        <pc:spChg chg="add del mod">
          <ac:chgData name="Cristian Chilipirea" userId="34ab170da5908fc4" providerId="LiveId" clId="{DFCF1A2B-AC08-4933-9280-F6BBF1F2638C}" dt="2021-02-17T15:21:27.920" v="85"/>
          <ac:spMkLst>
            <pc:docMk/>
            <pc:sldMk cId="2769017567" sldId="275"/>
            <ac:spMk id="9" creationId="{91A9530C-7401-48D9-8DA5-9E546C674816}"/>
          </ac:spMkLst>
        </pc:spChg>
        <pc:spChg chg="add mod">
          <ac:chgData name="Cristian Chilipirea" userId="34ab170da5908fc4" providerId="LiveId" clId="{DFCF1A2B-AC08-4933-9280-F6BBF1F2638C}" dt="2021-02-17T15:21:31.346" v="87"/>
          <ac:spMkLst>
            <pc:docMk/>
            <pc:sldMk cId="2769017567" sldId="275"/>
            <ac:spMk id="10" creationId="{2FC3D699-1308-4C71-8AD6-0714FD4E46C2}"/>
          </ac:spMkLst>
        </pc:spChg>
      </pc:sldChg>
      <pc:sldChg chg="del">
        <pc:chgData name="Cristian Chilipirea" userId="34ab170da5908fc4" providerId="LiveId" clId="{DFCF1A2B-AC08-4933-9280-F6BBF1F2638C}" dt="2021-02-17T15:16:44.011" v="25" actId="47"/>
        <pc:sldMkLst>
          <pc:docMk/>
          <pc:sldMk cId="3487277778" sldId="275"/>
        </pc:sldMkLst>
      </pc:sldChg>
      <pc:sldChg chg="del">
        <pc:chgData name="Cristian Chilipirea" userId="34ab170da5908fc4" providerId="LiveId" clId="{DFCF1A2B-AC08-4933-9280-F6BBF1F2638C}" dt="2021-02-17T15:16:44.395" v="26" actId="47"/>
        <pc:sldMkLst>
          <pc:docMk/>
          <pc:sldMk cId="3014753225" sldId="276"/>
        </pc:sldMkLst>
      </pc:sldChg>
      <pc:sldChg chg="add del">
        <pc:chgData name="Cristian Chilipirea" userId="34ab170da5908fc4" providerId="LiveId" clId="{DFCF1A2B-AC08-4933-9280-F6BBF1F2638C}" dt="2021-02-17T15:22:36.028" v="100" actId="47"/>
        <pc:sldMkLst>
          <pc:docMk/>
          <pc:sldMk cId="3974581364" sldId="276"/>
        </pc:sldMkLst>
      </pc:sldChg>
      <pc:sldChg chg="del">
        <pc:chgData name="Cristian Chilipirea" userId="34ab170da5908fc4" providerId="LiveId" clId="{DFCF1A2B-AC08-4933-9280-F6BBF1F2638C}" dt="2021-02-17T15:16:44.676" v="27" actId="47"/>
        <pc:sldMkLst>
          <pc:docMk/>
          <pc:sldMk cId="2174654736" sldId="277"/>
        </pc:sldMkLst>
      </pc:sldChg>
      <pc:sldChg chg="modSp add del mod">
        <pc:chgData name="Cristian Chilipirea" userId="34ab170da5908fc4" providerId="LiveId" clId="{DFCF1A2B-AC08-4933-9280-F6BBF1F2638C}" dt="2021-02-17T15:23:32.293" v="108" actId="47"/>
        <pc:sldMkLst>
          <pc:docMk/>
          <pc:sldMk cId="2180424956" sldId="277"/>
        </pc:sldMkLst>
        <pc:spChg chg="mod">
          <ac:chgData name="Cristian Chilipirea" userId="34ab170da5908fc4" providerId="LiveId" clId="{DFCF1A2B-AC08-4933-9280-F6BBF1F2638C}" dt="2021-02-17T15:23:00.199" v="102"/>
          <ac:spMkLst>
            <pc:docMk/>
            <pc:sldMk cId="2180424956" sldId="277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4.910" v="28" actId="47"/>
        <pc:sldMkLst>
          <pc:docMk/>
          <pc:sldMk cId="167328644" sldId="278"/>
        </pc:sldMkLst>
      </pc:sldChg>
      <pc:sldChg chg="add del">
        <pc:chgData name="Cristian Chilipirea" userId="34ab170da5908fc4" providerId="LiveId" clId="{DFCF1A2B-AC08-4933-9280-F6BBF1F2638C}" dt="2021-02-17T15:24:15.300" v="114" actId="47"/>
        <pc:sldMkLst>
          <pc:docMk/>
          <pc:sldMk cId="2842338586" sldId="278"/>
        </pc:sldMkLst>
      </pc:sldChg>
      <pc:sldChg chg="add del">
        <pc:chgData name="Cristian Chilipirea" userId="34ab170da5908fc4" providerId="LiveId" clId="{DFCF1A2B-AC08-4933-9280-F6BBF1F2638C}" dt="2021-02-17T15:24:43.646" v="120" actId="47"/>
        <pc:sldMkLst>
          <pc:docMk/>
          <pc:sldMk cId="575214995" sldId="279"/>
        </pc:sldMkLst>
      </pc:sldChg>
      <pc:sldChg chg="del">
        <pc:chgData name="Cristian Chilipirea" userId="34ab170da5908fc4" providerId="LiveId" clId="{DFCF1A2B-AC08-4933-9280-F6BBF1F2638C}" dt="2021-02-17T15:16:45.058" v="29" actId="47"/>
        <pc:sldMkLst>
          <pc:docMk/>
          <pc:sldMk cId="659919360" sldId="279"/>
        </pc:sldMkLst>
      </pc:sldChg>
      <pc:sldChg chg="add del">
        <pc:chgData name="Cristian Chilipirea" userId="34ab170da5908fc4" providerId="LiveId" clId="{DFCF1A2B-AC08-4933-9280-F6BBF1F2638C}" dt="2021-02-17T15:25:22.672" v="127" actId="47"/>
        <pc:sldMkLst>
          <pc:docMk/>
          <pc:sldMk cId="3300794067" sldId="280"/>
        </pc:sldMkLst>
      </pc:sldChg>
      <pc:sldChg chg="del">
        <pc:chgData name="Cristian Chilipirea" userId="34ab170da5908fc4" providerId="LiveId" clId="{DFCF1A2B-AC08-4933-9280-F6BBF1F2638C}" dt="2021-02-17T15:16:45.218" v="30" actId="47"/>
        <pc:sldMkLst>
          <pc:docMk/>
          <pc:sldMk cId="3916643196" sldId="280"/>
        </pc:sldMkLst>
      </pc:sldChg>
      <pc:sldChg chg="modSp add del mod">
        <pc:chgData name="Cristian Chilipirea" userId="34ab170da5908fc4" providerId="LiveId" clId="{DFCF1A2B-AC08-4933-9280-F6BBF1F2638C}" dt="2021-02-17T15:19:26.460" v="59" actId="47"/>
        <pc:sldMkLst>
          <pc:docMk/>
          <pc:sldMk cId="1775129835" sldId="281"/>
        </pc:sldMkLst>
        <pc:spChg chg="mod">
          <ac:chgData name="Cristian Chilipirea" userId="34ab170da5908fc4" providerId="LiveId" clId="{DFCF1A2B-AC08-4933-9280-F6BBF1F2638C}" dt="2021-02-17T15:19:02.487" v="47" actId="21"/>
          <ac:spMkLst>
            <pc:docMk/>
            <pc:sldMk cId="1775129835" sldId="281"/>
            <ac:spMk id="2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5.370" v="31" actId="47"/>
        <pc:sldMkLst>
          <pc:docMk/>
          <pc:sldMk cId="1893196819" sldId="281"/>
        </pc:sldMkLst>
      </pc:sldChg>
      <pc:sldChg chg="add del">
        <pc:chgData name="Cristian Chilipirea" userId="34ab170da5908fc4" providerId="LiveId" clId="{DFCF1A2B-AC08-4933-9280-F6BBF1F2638C}" dt="2021-02-17T15:51:25.524" v="269" actId="47"/>
        <pc:sldMkLst>
          <pc:docMk/>
          <pc:sldMk cId="1357163954" sldId="282"/>
        </pc:sldMkLst>
      </pc:sldChg>
      <pc:sldChg chg="del">
        <pc:chgData name="Cristian Chilipirea" userId="34ab170da5908fc4" providerId="LiveId" clId="{DFCF1A2B-AC08-4933-9280-F6BBF1F2638C}" dt="2021-02-17T15:16:45.982" v="32" actId="47"/>
        <pc:sldMkLst>
          <pc:docMk/>
          <pc:sldMk cId="2344333551" sldId="282"/>
        </pc:sldMkLst>
      </pc:sldChg>
      <pc:sldChg chg="del">
        <pc:chgData name="Cristian Chilipirea" userId="34ab170da5908fc4" providerId="LiveId" clId="{DFCF1A2B-AC08-4933-9280-F6BBF1F2638C}" dt="2021-02-17T15:16:46.190" v="33" actId="47"/>
        <pc:sldMkLst>
          <pc:docMk/>
          <pc:sldMk cId="2055782428" sldId="283"/>
        </pc:sldMkLst>
      </pc:sldChg>
      <pc:sldChg chg="add del">
        <pc:chgData name="Cristian Chilipirea" userId="34ab170da5908fc4" providerId="LiveId" clId="{DFCF1A2B-AC08-4933-9280-F6BBF1F2638C}" dt="2021-02-17T15:55:37.984" v="274" actId="47"/>
        <pc:sldMkLst>
          <pc:docMk/>
          <pc:sldMk cId="3848185828" sldId="283"/>
        </pc:sldMkLst>
      </pc:sldChg>
      <pc:sldChg chg="del">
        <pc:chgData name="Cristian Chilipirea" userId="34ab170da5908fc4" providerId="LiveId" clId="{DFCF1A2B-AC08-4933-9280-F6BBF1F2638C}" dt="2021-02-17T15:16:46.782" v="34" actId="47"/>
        <pc:sldMkLst>
          <pc:docMk/>
          <pc:sldMk cId="561949540" sldId="284"/>
        </pc:sldMkLst>
      </pc:sldChg>
      <pc:sldChg chg="add del">
        <pc:chgData name="Cristian Chilipirea" userId="34ab170da5908fc4" providerId="LiveId" clId="{DFCF1A2B-AC08-4933-9280-F6BBF1F2638C}" dt="2021-02-17T15:55:53.868" v="279" actId="47"/>
        <pc:sldMkLst>
          <pc:docMk/>
          <pc:sldMk cId="3562032544" sldId="284"/>
        </pc:sldMkLst>
      </pc:sldChg>
      <pc:sldChg chg="del">
        <pc:chgData name="Cristian Chilipirea" userId="34ab170da5908fc4" providerId="LiveId" clId="{DFCF1A2B-AC08-4933-9280-F6BBF1F2638C}" dt="2021-02-17T15:16:42.990" v="22" actId="47"/>
        <pc:sldMkLst>
          <pc:docMk/>
          <pc:sldMk cId="359574763" sldId="285"/>
        </pc:sldMkLst>
      </pc:sldChg>
      <pc:sldChg chg="add del">
        <pc:chgData name="Cristian Chilipirea" userId="34ab170da5908fc4" providerId="LiveId" clId="{DFCF1A2B-AC08-4933-9280-F6BBF1F2638C}" dt="2021-02-17T15:56:13.091" v="284" actId="47"/>
        <pc:sldMkLst>
          <pc:docMk/>
          <pc:sldMk cId="959246231" sldId="285"/>
        </pc:sldMkLst>
      </pc:sldChg>
      <pc:sldChg chg="add del">
        <pc:chgData name="Cristian Chilipirea" userId="34ab170da5908fc4" providerId="LiveId" clId="{DFCF1A2B-AC08-4933-9280-F6BBF1F2638C}" dt="2021-02-18T21:57:49.040" v="289" actId="47"/>
        <pc:sldMkLst>
          <pc:docMk/>
          <pc:sldMk cId="2428159389" sldId="286"/>
        </pc:sldMkLst>
      </pc:sldChg>
      <pc:sldChg chg="del">
        <pc:chgData name="Cristian Chilipirea" userId="34ab170da5908fc4" providerId="LiveId" clId="{DFCF1A2B-AC08-4933-9280-F6BBF1F2638C}" dt="2021-02-17T15:16:47.851" v="35" actId="47"/>
        <pc:sldMkLst>
          <pc:docMk/>
          <pc:sldMk cId="2551138356" sldId="286"/>
        </pc:sldMkLst>
      </pc:sldChg>
      <pc:sldChg chg="new del">
        <pc:chgData name="Cristian Chilipirea" userId="34ab170da5908fc4" providerId="LiveId" clId="{DFCF1A2B-AC08-4933-9280-F6BBF1F2638C}" dt="2021-02-17T15:18:45.362" v="46" actId="47"/>
        <pc:sldMkLst>
          <pc:docMk/>
          <pc:sldMk cId="1074692414" sldId="288"/>
        </pc:sldMkLst>
      </pc:sldChg>
      <pc:sldChg chg="del">
        <pc:chgData name="Cristian Chilipirea" userId="34ab170da5908fc4" providerId="LiveId" clId="{DFCF1A2B-AC08-4933-9280-F6BBF1F2638C}" dt="2021-02-17T15:16:36.890" v="7" actId="47"/>
        <pc:sldMkLst>
          <pc:docMk/>
          <pc:sldMk cId="1677238810" sldId="288"/>
        </pc:sldMkLst>
      </pc:sldChg>
      <pc:sldChg chg="add del">
        <pc:chgData name="Cristian Chilipirea" userId="34ab170da5908fc4" providerId="LiveId" clId="{DFCF1A2B-AC08-4933-9280-F6BBF1F2638C}" dt="2021-02-18T21:59:18.103" v="305" actId="47"/>
        <pc:sldMkLst>
          <pc:docMk/>
          <pc:sldMk cId="3593560960" sldId="289"/>
        </pc:sldMkLst>
      </pc:sldChg>
      <pc:sldChg chg="del">
        <pc:chgData name="Cristian Chilipirea" userId="34ab170da5908fc4" providerId="LiveId" clId="{DFCF1A2B-AC08-4933-9280-F6BBF1F2638C}" dt="2021-02-17T15:16:33.752" v="4" actId="47"/>
        <pc:sldMkLst>
          <pc:docMk/>
          <pc:sldMk cId="3665633806" sldId="289"/>
        </pc:sldMkLst>
      </pc:sldChg>
      <pc:sldChg chg="modSp add del mod">
        <pc:chgData name="Cristian Chilipirea" userId="34ab170da5908fc4" providerId="LiveId" clId="{DFCF1A2B-AC08-4933-9280-F6BBF1F2638C}" dt="2021-02-18T22:00:01.074" v="317" actId="47"/>
        <pc:sldMkLst>
          <pc:docMk/>
          <pc:sldMk cId="1404992867" sldId="290"/>
        </pc:sldMkLst>
        <pc:spChg chg="mod">
          <ac:chgData name="Cristian Chilipirea" userId="34ab170da5908fc4" providerId="LiveId" clId="{DFCF1A2B-AC08-4933-9280-F6BBF1F2638C}" dt="2021-02-18T21:59:52.891" v="315" actId="1076"/>
          <ac:spMkLst>
            <pc:docMk/>
            <pc:sldMk cId="1404992867" sldId="290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36.134" v="5" actId="47"/>
        <pc:sldMkLst>
          <pc:docMk/>
          <pc:sldMk cId="3593231888" sldId="290"/>
        </pc:sldMkLst>
      </pc:sldChg>
      <pc:sldChg chg="add del">
        <pc:chgData name="Cristian Chilipirea" userId="34ab170da5908fc4" providerId="LiveId" clId="{DFCF1A2B-AC08-4933-9280-F6BBF1F2638C}" dt="2021-02-18T21:59:40.542" v="310" actId="47"/>
        <pc:sldMkLst>
          <pc:docMk/>
          <pc:sldMk cId="1164947422" sldId="291"/>
        </pc:sldMkLst>
      </pc:sldChg>
      <pc:sldChg chg="add del">
        <pc:chgData name="Cristian Chilipirea" userId="34ab170da5908fc4" providerId="LiveId" clId="{DFCF1A2B-AC08-4933-9280-F6BBF1F2638C}" dt="2021-02-18T22:00:18.097" v="322" actId="47"/>
        <pc:sldMkLst>
          <pc:docMk/>
          <pc:sldMk cId="1679512706" sldId="292"/>
        </pc:sldMkLst>
      </pc:sldChg>
      <pc:sldChg chg="add del">
        <pc:chgData name="Cristian Chilipirea" userId="34ab170da5908fc4" providerId="LiveId" clId="{DFCF1A2B-AC08-4933-9280-F6BBF1F2638C}" dt="2021-02-18T22:00:26.819" v="325" actId="47"/>
        <pc:sldMkLst>
          <pc:docMk/>
          <pc:sldMk cId="772410320" sldId="293"/>
        </pc:sldMkLst>
      </pc:sldChg>
      <pc:sldChg chg="add del">
        <pc:chgData name="Cristian Chilipirea" userId="34ab170da5908fc4" providerId="LiveId" clId="{DFCF1A2B-AC08-4933-9280-F6BBF1F2638C}" dt="2021-02-18T22:01:28.884" v="341" actId="47"/>
        <pc:sldMkLst>
          <pc:docMk/>
          <pc:sldMk cId="4215516256" sldId="294"/>
        </pc:sldMkLst>
      </pc:sldChg>
      <pc:sldChg chg="add del">
        <pc:chgData name="Cristian Chilipirea" userId="34ab170da5908fc4" providerId="LiveId" clId="{DFCF1A2B-AC08-4933-9280-F6BBF1F2638C}" dt="2021-02-18T22:01:52.473" v="346" actId="47"/>
        <pc:sldMkLst>
          <pc:docMk/>
          <pc:sldMk cId="3218423584" sldId="295"/>
        </pc:sldMkLst>
      </pc:sldChg>
      <pc:sldChg chg="add del">
        <pc:chgData name="Cristian Chilipirea" userId="34ab170da5908fc4" providerId="LiveId" clId="{DFCF1A2B-AC08-4933-9280-F6BBF1F2638C}" dt="2021-02-18T22:02:13.689" v="351" actId="47"/>
        <pc:sldMkLst>
          <pc:docMk/>
          <pc:sldMk cId="1236217501" sldId="296"/>
        </pc:sldMkLst>
      </pc:sldChg>
      <pc:sldChg chg="add del">
        <pc:chgData name="Cristian Chilipirea" userId="34ab170da5908fc4" providerId="LiveId" clId="{DFCF1A2B-AC08-4933-9280-F6BBF1F2638C}" dt="2021-02-18T22:02:30.186" v="356" actId="47"/>
        <pc:sldMkLst>
          <pc:docMk/>
          <pc:sldMk cId="1170996535" sldId="297"/>
        </pc:sldMkLst>
      </pc:sldChg>
      <pc:sldChg chg="add del">
        <pc:chgData name="Cristian Chilipirea" userId="34ab170da5908fc4" providerId="LiveId" clId="{DFCF1A2B-AC08-4933-9280-F6BBF1F2638C}" dt="2021-02-18T22:02:51.543" v="361" actId="47"/>
        <pc:sldMkLst>
          <pc:docMk/>
          <pc:sldMk cId="1886535560" sldId="298"/>
        </pc:sldMkLst>
      </pc:sldChg>
      <pc:sldChg chg="add del">
        <pc:chgData name="Cristian Chilipirea" userId="34ab170da5908fc4" providerId="LiveId" clId="{DFCF1A2B-AC08-4933-9280-F6BBF1F2638C}" dt="2021-02-18T22:03:05.461" v="366" actId="47"/>
        <pc:sldMkLst>
          <pc:docMk/>
          <pc:sldMk cId="1689083015" sldId="299"/>
        </pc:sldMkLst>
      </pc:sldChg>
      <pc:sldChg chg="add del">
        <pc:chgData name="Cristian Chilipirea" userId="34ab170da5908fc4" providerId="LiveId" clId="{DFCF1A2B-AC08-4933-9280-F6BBF1F2638C}" dt="2021-02-18T22:03:19.675" v="371" actId="47"/>
        <pc:sldMkLst>
          <pc:docMk/>
          <pc:sldMk cId="1916002413" sldId="300"/>
        </pc:sldMkLst>
      </pc:sldChg>
      <pc:sldChg chg="add del">
        <pc:chgData name="Cristian Chilipirea" userId="34ab170da5908fc4" providerId="LiveId" clId="{DFCF1A2B-AC08-4933-9280-F6BBF1F2638C}" dt="2021-02-18T22:03:37.333" v="376" actId="47"/>
        <pc:sldMkLst>
          <pc:docMk/>
          <pc:sldMk cId="3721364744" sldId="301"/>
        </pc:sldMkLst>
      </pc:sldChg>
      <pc:sldChg chg="add del">
        <pc:chgData name="Cristian Chilipirea" userId="34ab170da5908fc4" providerId="LiveId" clId="{DFCF1A2B-AC08-4933-9280-F6BBF1F2638C}" dt="2021-02-18T22:04:00.484" v="381" actId="47"/>
        <pc:sldMkLst>
          <pc:docMk/>
          <pc:sldMk cId="3264386427" sldId="302"/>
        </pc:sldMkLst>
      </pc:sldChg>
      <pc:sldChg chg="add del">
        <pc:chgData name="Cristian Chilipirea" userId="34ab170da5908fc4" providerId="LiveId" clId="{DFCF1A2B-AC08-4933-9280-F6BBF1F2638C}" dt="2021-02-18T22:01:04.757" v="336" actId="47"/>
        <pc:sldMkLst>
          <pc:docMk/>
          <pc:sldMk cId="3419789255" sldId="303"/>
        </pc:sldMkLst>
      </pc:sldChg>
      <pc:sldChg chg="add del">
        <pc:chgData name="Cristian Chilipirea" userId="34ab170da5908fc4" providerId="LiveId" clId="{DFCF1A2B-AC08-4933-9280-F6BBF1F2638C}" dt="2021-02-18T22:04:18.719" v="385" actId="47"/>
        <pc:sldMkLst>
          <pc:docMk/>
          <pc:sldMk cId="1485490037" sldId="304"/>
        </pc:sldMkLst>
      </pc:sldChg>
      <pc:sldChg chg="add del">
        <pc:chgData name="Cristian Chilipirea" userId="34ab170da5908fc4" providerId="LiveId" clId="{DFCF1A2B-AC08-4933-9280-F6BBF1F2638C}" dt="2021-02-18T22:04:55.756" v="394" actId="47"/>
        <pc:sldMkLst>
          <pc:docMk/>
          <pc:sldMk cId="1535034689" sldId="305"/>
        </pc:sldMkLst>
      </pc:sldChg>
      <pc:sldChg chg="add del">
        <pc:chgData name="Cristian Chilipirea" userId="34ab170da5908fc4" providerId="LiveId" clId="{DFCF1A2B-AC08-4933-9280-F6BBF1F2638C}" dt="2021-02-18T22:05:10.055" v="399" actId="47"/>
        <pc:sldMkLst>
          <pc:docMk/>
          <pc:sldMk cId="2246236182" sldId="306"/>
        </pc:sldMkLst>
      </pc:sldChg>
      <pc:sldChg chg="add del">
        <pc:chgData name="Cristian Chilipirea" userId="34ab170da5908fc4" providerId="LiveId" clId="{DFCF1A2B-AC08-4933-9280-F6BBF1F2638C}" dt="2021-02-18T22:05:27.527" v="404" actId="47"/>
        <pc:sldMkLst>
          <pc:docMk/>
          <pc:sldMk cId="939449915" sldId="307"/>
        </pc:sldMkLst>
      </pc:sldChg>
      <pc:sldChg chg="add del">
        <pc:chgData name="Cristian Chilipirea" userId="34ab170da5908fc4" providerId="LiveId" clId="{DFCF1A2B-AC08-4933-9280-F6BBF1F2638C}" dt="2021-02-18T22:06:02.466" v="412" actId="47"/>
        <pc:sldMkLst>
          <pc:docMk/>
          <pc:sldMk cId="2906594617" sldId="308"/>
        </pc:sldMkLst>
      </pc:sldChg>
      <pc:sldChg chg="add del">
        <pc:chgData name="Cristian Chilipirea" userId="34ab170da5908fc4" providerId="LiveId" clId="{DFCF1A2B-AC08-4933-9280-F6BBF1F2638C}" dt="2021-02-18T22:06:38.216" v="420" actId="47"/>
        <pc:sldMkLst>
          <pc:docMk/>
          <pc:sldMk cId="1657155739" sldId="309"/>
        </pc:sldMkLst>
      </pc:sldChg>
      <pc:sldChg chg="add del">
        <pc:chgData name="Cristian Chilipirea" userId="34ab170da5908fc4" providerId="LiveId" clId="{DFCF1A2B-AC08-4933-9280-F6BBF1F2638C}" dt="2021-02-18T22:06:55.621" v="425" actId="47"/>
        <pc:sldMkLst>
          <pc:docMk/>
          <pc:sldMk cId="3704190655" sldId="310"/>
        </pc:sldMkLst>
      </pc:sldChg>
      <pc:sldChg chg="add del">
        <pc:chgData name="Cristian Chilipirea" userId="34ab170da5908fc4" providerId="LiveId" clId="{DFCF1A2B-AC08-4933-9280-F6BBF1F2638C}" dt="2021-02-18T22:08:11.817" v="494" actId="47"/>
        <pc:sldMkLst>
          <pc:docMk/>
          <pc:sldMk cId="3947385770" sldId="501"/>
        </pc:sldMkLst>
      </pc:sldChg>
      <pc:sldChg chg="add del">
        <pc:chgData name="Cristian Chilipirea" userId="34ab170da5908fc4" providerId="LiveId" clId="{DFCF1A2B-AC08-4933-9280-F6BBF1F2638C}" dt="2021-02-17T15:25:29.376" v="129" actId="47"/>
        <pc:sldMkLst>
          <pc:docMk/>
          <pc:sldMk cId="1726777006" sldId="517"/>
        </pc:sldMkLst>
      </pc:sldChg>
      <pc:sldChg chg="add del">
        <pc:chgData name="Cristian Chilipirea" userId="34ab170da5908fc4" providerId="LiveId" clId="{DFCF1A2B-AC08-4933-9280-F6BBF1F2638C}" dt="2021-02-17T15:51:06.713" v="264" actId="47"/>
        <pc:sldMkLst>
          <pc:docMk/>
          <pc:sldMk cId="2115323488" sldId="518"/>
        </pc:sldMkLst>
      </pc:sldChg>
      <pc:sldChg chg="add del">
        <pc:chgData name="Cristian Chilipirea" userId="34ab170da5908fc4" providerId="LiveId" clId="{DFCF1A2B-AC08-4933-9280-F6BBF1F2638C}" dt="2021-02-17T15:35:47.736" v="259" actId="47"/>
        <pc:sldMkLst>
          <pc:docMk/>
          <pc:sldMk cId="134554455" sldId="519"/>
        </pc:sldMkLst>
      </pc:sldChg>
      <pc:sldChg chg="add del">
        <pc:chgData name="Cristian Chilipirea" userId="34ab170da5908fc4" providerId="LiveId" clId="{DFCF1A2B-AC08-4933-9280-F6BBF1F2638C}" dt="2021-02-17T15:26:56.495" v="147" actId="47"/>
        <pc:sldMkLst>
          <pc:docMk/>
          <pc:sldMk cId="3105045725" sldId="520"/>
        </pc:sldMkLst>
      </pc:sldChg>
      <pc:sldChg chg="add del">
        <pc:chgData name="Cristian Chilipirea" userId="34ab170da5908fc4" providerId="LiveId" clId="{DFCF1A2B-AC08-4933-9280-F6BBF1F2638C}" dt="2021-02-17T15:29:25.892" v="176" actId="47"/>
        <pc:sldMkLst>
          <pc:docMk/>
          <pc:sldMk cId="1162763692" sldId="521"/>
        </pc:sldMkLst>
      </pc:sldChg>
      <pc:sldChg chg="add del">
        <pc:chgData name="Cristian Chilipirea" userId="34ab170da5908fc4" providerId="LiveId" clId="{DFCF1A2B-AC08-4933-9280-F6BBF1F2638C}" dt="2021-02-17T15:30:27.376" v="189" actId="47"/>
        <pc:sldMkLst>
          <pc:docMk/>
          <pc:sldMk cId="4013506286" sldId="522"/>
        </pc:sldMkLst>
      </pc:sldChg>
      <pc:sldChg chg="add del">
        <pc:chgData name="Cristian Chilipirea" userId="34ab170da5908fc4" providerId="LiveId" clId="{DFCF1A2B-AC08-4933-9280-F6BBF1F2638C}" dt="2021-02-17T15:31:00.238" v="198" actId="47"/>
        <pc:sldMkLst>
          <pc:docMk/>
          <pc:sldMk cId="2929393114" sldId="523"/>
        </pc:sldMkLst>
      </pc:sldChg>
      <pc:sldChg chg="add del">
        <pc:chgData name="Cristian Chilipirea" userId="34ab170da5908fc4" providerId="LiveId" clId="{DFCF1A2B-AC08-4933-9280-F6BBF1F2638C}" dt="2021-02-17T15:32:50.404" v="218" actId="47"/>
        <pc:sldMkLst>
          <pc:docMk/>
          <pc:sldMk cId="1465489183" sldId="524"/>
        </pc:sldMkLst>
      </pc:sldChg>
      <pc:sldChg chg="add del">
        <pc:chgData name="Cristian Chilipirea" userId="34ab170da5908fc4" providerId="LiveId" clId="{DFCF1A2B-AC08-4933-9280-F6BBF1F2638C}" dt="2021-02-17T15:33:35.460" v="226" actId="47"/>
        <pc:sldMkLst>
          <pc:docMk/>
          <pc:sldMk cId="2675875901" sldId="525"/>
        </pc:sldMkLst>
      </pc:sldChg>
      <pc:sldChg chg="add del">
        <pc:chgData name="Cristian Chilipirea" userId="34ab170da5908fc4" providerId="LiveId" clId="{DFCF1A2B-AC08-4933-9280-F6BBF1F2638C}" dt="2021-02-17T15:35:12.429" v="250" actId="47"/>
        <pc:sldMkLst>
          <pc:docMk/>
          <pc:sldMk cId="2893554925" sldId="526"/>
        </pc:sldMkLst>
      </pc:sldChg>
      <pc:sldChg chg="add del">
        <pc:chgData name="Cristian Chilipirea" userId="34ab170da5908fc4" providerId="LiveId" clId="{DFCF1A2B-AC08-4933-9280-F6BBF1F2638C}" dt="2021-02-17T15:35:42.583" v="257" actId="47"/>
        <pc:sldMkLst>
          <pc:docMk/>
          <pc:sldMk cId="957996583" sldId="527"/>
        </pc:sldMkLst>
      </pc:sldChg>
      <pc:sldChg chg="add del">
        <pc:chgData name="Cristian Chilipirea" userId="34ab170da5908fc4" providerId="LiveId" clId="{DFCF1A2B-AC08-4933-9280-F6BBF1F2638C}" dt="2021-02-18T21:58:16.912" v="294" actId="47"/>
        <pc:sldMkLst>
          <pc:docMk/>
          <pc:sldMk cId="4077766187" sldId="528"/>
        </pc:sldMkLst>
      </pc:sldChg>
      <pc:sldChg chg="add del">
        <pc:chgData name="Cristian Chilipirea" userId="34ab170da5908fc4" providerId="LiveId" clId="{DFCF1A2B-AC08-4933-9280-F6BBF1F2638C}" dt="2021-02-18T21:58:36.409" v="299" actId="47"/>
        <pc:sldMkLst>
          <pc:docMk/>
          <pc:sldMk cId="2469553425" sldId="529"/>
        </pc:sldMkLst>
      </pc:sldChg>
      <pc:sldChg chg="add del">
        <pc:chgData name="Cristian Chilipirea" userId="34ab170da5908fc4" providerId="LiveId" clId="{DFCF1A2B-AC08-4933-9280-F6BBF1F2638C}" dt="2021-02-18T22:08:16.786" v="496" actId="47"/>
        <pc:sldMkLst>
          <pc:docMk/>
          <pc:sldMk cId="2657096599" sldId="530"/>
        </pc:sldMkLst>
      </pc:sldChg>
      <pc:sldChg chg="add del">
        <pc:chgData name="Cristian Chilipirea" userId="34ab170da5908fc4" providerId="LiveId" clId="{DFCF1A2B-AC08-4933-9280-F6BBF1F2638C}" dt="2021-02-18T22:09:54.013" v="530" actId="47"/>
        <pc:sldMkLst>
          <pc:docMk/>
          <pc:sldMk cId="1494849058" sldId="531"/>
        </pc:sldMkLst>
      </pc:sldChg>
      <pc:sldChg chg="add del">
        <pc:chgData name="Cristian Chilipirea" userId="34ab170da5908fc4" providerId="LiveId" clId="{DFCF1A2B-AC08-4933-9280-F6BBF1F2638C}" dt="2021-02-18T22:50:18.073" v="943"/>
        <pc:sldMkLst>
          <pc:docMk/>
          <pc:sldMk cId="559295034" sldId="645"/>
        </pc:sldMkLst>
      </pc:sldChg>
      <pc:sldChg chg="add del">
        <pc:chgData name="Cristian Chilipirea" userId="34ab170da5908fc4" providerId="LiveId" clId="{DFCF1A2B-AC08-4933-9280-F6BBF1F2638C}" dt="2021-02-18T22:09:18.518" v="516" actId="47"/>
        <pc:sldMkLst>
          <pc:docMk/>
          <pc:sldMk cId="1340983811" sldId="764"/>
        </pc:sldMkLst>
      </pc:sldChg>
      <pc:sldChg chg="add del">
        <pc:chgData name="Cristian Chilipirea" userId="34ab170da5908fc4" providerId="LiveId" clId="{DFCF1A2B-AC08-4933-9280-F6BBF1F2638C}" dt="2021-02-18T22:08:35.592" v="501" actId="47"/>
        <pc:sldMkLst>
          <pc:docMk/>
          <pc:sldMk cId="1374113839" sldId="765"/>
        </pc:sldMkLst>
      </pc:sldChg>
      <pc:sldChg chg="add del">
        <pc:chgData name="Cristian Chilipirea" userId="34ab170da5908fc4" providerId="LiveId" clId="{DFCF1A2B-AC08-4933-9280-F6BBF1F2638C}" dt="2021-02-18T22:08:49.014" v="506" actId="47"/>
        <pc:sldMkLst>
          <pc:docMk/>
          <pc:sldMk cId="1778309636" sldId="766"/>
        </pc:sldMkLst>
      </pc:sldChg>
      <pc:sldChg chg="add del">
        <pc:chgData name="Cristian Chilipirea" userId="34ab170da5908fc4" providerId="LiveId" clId="{DFCF1A2B-AC08-4933-9280-F6BBF1F2638C}" dt="2021-02-18T22:09:03.429" v="511" actId="47"/>
        <pc:sldMkLst>
          <pc:docMk/>
          <pc:sldMk cId="4228227375" sldId="767"/>
        </pc:sldMkLst>
      </pc:sldChg>
      <pc:sldChg chg="modSp new del mod">
        <pc:chgData name="Cristian Chilipirea" userId="34ab170da5908fc4" providerId="LiveId" clId="{DFCF1A2B-AC08-4933-9280-F6BBF1F2638C}" dt="2021-02-17T15:18:44.625" v="45" actId="47"/>
        <pc:sldMkLst>
          <pc:docMk/>
          <pc:sldMk cId="936044908" sldId="768"/>
        </pc:sldMkLst>
        <pc:spChg chg="mod">
          <ac:chgData name="Cristian Chilipirea" userId="34ab170da5908fc4" providerId="LiveId" clId="{DFCF1A2B-AC08-4933-9280-F6BBF1F2638C}" dt="2021-02-17T15:18:26.787" v="44" actId="20577"/>
          <ac:spMkLst>
            <pc:docMk/>
            <pc:sldMk cId="936044908" sldId="768"/>
            <ac:spMk id="3" creationId="{1F49EF9B-0EBF-4864-BB16-CF5897E9480F}"/>
          </ac:spMkLst>
        </pc:spChg>
        <pc:spChg chg="mod">
          <ac:chgData name="Cristian Chilipirea" userId="34ab170da5908fc4" providerId="LiveId" clId="{DFCF1A2B-AC08-4933-9280-F6BBF1F2638C}" dt="2021-02-17T15:18:26.346" v="43" actId="20577"/>
          <ac:spMkLst>
            <pc:docMk/>
            <pc:sldMk cId="936044908" sldId="768"/>
            <ac:spMk id="4" creationId="{89536F08-FE21-4461-8998-A36F75282410}"/>
          </ac:spMkLst>
        </pc:spChg>
      </pc:sldChg>
      <pc:sldChg chg="modSp new mod">
        <pc:chgData name="Cristian Chilipirea" userId="34ab170da5908fc4" providerId="LiveId" clId="{DFCF1A2B-AC08-4933-9280-F6BBF1F2638C}" dt="2021-02-17T15:19:24.406" v="58" actId="14100"/>
        <pc:sldMkLst>
          <pc:docMk/>
          <pc:sldMk cId="3178137936" sldId="768"/>
        </pc:sldMkLst>
        <pc:spChg chg="mod">
          <ac:chgData name="Cristian Chilipirea" userId="34ab170da5908fc4" providerId="LiveId" clId="{DFCF1A2B-AC08-4933-9280-F6BBF1F2638C}" dt="2021-02-17T15:19:22.230" v="57"/>
          <ac:spMkLst>
            <pc:docMk/>
            <pc:sldMk cId="3178137936" sldId="768"/>
            <ac:spMk id="3" creationId="{4BF08DF4-F6A4-4899-82DF-1C4488CB60D8}"/>
          </ac:spMkLst>
        </pc:spChg>
        <pc:spChg chg="mod">
          <ac:chgData name="Cristian Chilipirea" userId="34ab170da5908fc4" providerId="LiveId" clId="{DFCF1A2B-AC08-4933-9280-F6BBF1F2638C}" dt="2021-02-17T15:19:24.406" v="58" actId="14100"/>
          <ac:spMkLst>
            <pc:docMk/>
            <pc:sldMk cId="3178137936" sldId="768"/>
            <ac:spMk id="4" creationId="{32C55FDC-988F-4F4B-B4DC-701B2A190E28}"/>
          </ac:spMkLst>
        </pc:spChg>
      </pc:sldChg>
      <pc:sldChg chg="modSp new mod">
        <pc:chgData name="Cristian Chilipirea" userId="34ab170da5908fc4" providerId="LiveId" clId="{DFCF1A2B-AC08-4933-9280-F6BBF1F2638C}" dt="2021-02-17T15:19:54.909" v="68" actId="14100"/>
        <pc:sldMkLst>
          <pc:docMk/>
          <pc:sldMk cId="1960679834" sldId="769"/>
        </pc:sldMkLst>
        <pc:spChg chg="mod">
          <ac:chgData name="Cristian Chilipirea" userId="34ab170da5908fc4" providerId="LiveId" clId="{DFCF1A2B-AC08-4933-9280-F6BBF1F2638C}" dt="2021-02-17T15:19:32.829" v="61"/>
          <ac:spMkLst>
            <pc:docMk/>
            <pc:sldMk cId="1960679834" sldId="769"/>
            <ac:spMk id="3" creationId="{5207FC10-10A9-4A8E-914A-28D286FEB8E9}"/>
          </ac:spMkLst>
        </pc:spChg>
        <pc:spChg chg="mod">
          <ac:chgData name="Cristian Chilipirea" userId="34ab170da5908fc4" providerId="LiveId" clId="{DFCF1A2B-AC08-4933-9280-F6BBF1F2638C}" dt="2021-02-17T15:19:54.909" v="68" actId="14100"/>
          <ac:spMkLst>
            <pc:docMk/>
            <pc:sldMk cId="1960679834" sldId="769"/>
            <ac:spMk id="4" creationId="{2CEC2ACC-4872-466C-B356-ED39EAEFFF7A}"/>
          </ac:spMkLst>
        </pc:spChg>
      </pc:sldChg>
      <pc:sldChg chg="addSp delSp modSp new mod">
        <pc:chgData name="Cristian Chilipirea" userId="34ab170da5908fc4" providerId="LiveId" clId="{DFCF1A2B-AC08-4933-9280-F6BBF1F2638C}" dt="2021-02-17T15:20:24.728" v="74" actId="1076"/>
        <pc:sldMkLst>
          <pc:docMk/>
          <pc:sldMk cId="2503284157" sldId="770"/>
        </pc:sldMkLst>
        <pc:spChg chg="mod">
          <ac:chgData name="Cristian Chilipirea" userId="34ab170da5908fc4" providerId="LiveId" clId="{DFCF1A2B-AC08-4933-9280-F6BBF1F2638C}" dt="2021-02-17T15:20:07.389" v="71"/>
          <ac:spMkLst>
            <pc:docMk/>
            <pc:sldMk cId="2503284157" sldId="770"/>
            <ac:spMk id="3" creationId="{5323E72F-04DD-43EB-9F04-A453B2089DF1}"/>
          </ac:spMkLst>
        </pc:spChg>
        <pc:spChg chg="del">
          <ac:chgData name="Cristian Chilipirea" userId="34ab170da5908fc4" providerId="LiveId" clId="{DFCF1A2B-AC08-4933-9280-F6BBF1F2638C}" dt="2021-02-17T15:20:09.711" v="72" actId="478"/>
          <ac:spMkLst>
            <pc:docMk/>
            <pc:sldMk cId="2503284157" sldId="770"/>
            <ac:spMk id="4" creationId="{07C71F7E-AC96-4678-B70D-D9104122AC3C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5" creationId="{6A7132E2-1EFC-4CD9-B84A-4CA414B20D22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6" creationId="{E8AFAFFB-7C6E-4270-AB64-5378BA505357}"/>
          </ac:spMkLst>
        </pc:spChg>
        <pc:spChg chg="add mod">
          <ac:chgData name="Cristian Chilipirea" userId="34ab170da5908fc4" providerId="LiveId" clId="{DFCF1A2B-AC08-4933-9280-F6BBF1F2638C}" dt="2021-02-17T15:20:24.728" v="74" actId="1076"/>
          <ac:spMkLst>
            <pc:docMk/>
            <pc:sldMk cId="2503284157" sldId="770"/>
            <ac:spMk id="8" creationId="{E8AB2DE7-84D9-4601-84C4-65693C2B886D}"/>
          </ac:spMkLst>
        </pc:sp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7" creationId="{85E845EE-76A7-421A-A484-1F0007BC375B}"/>
          </ac:cxnSpMkLst>
        </pc:cxn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9" creationId="{5ECD590B-D364-40B3-8317-0A47FBB7320F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1:11.754" v="81" actId="207"/>
        <pc:sldMkLst>
          <pc:docMk/>
          <pc:sldMk cId="2107840104" sldId="771"/>
        </pc:sldMkLst>
        <pc:spChg chg="mod">
          <ac:chgData name="Cristian Chilipirea" userId="34ab170da5908fc4" providerId="LiveId" clId="{DFCF1A2B-AC08-4933-9280-F6BBF1F2638C}" dt="2021-02-17T15:20:53.925" v="77"/>
          <ac:spMkLst>
            <pc:docMk/>
            <pc:sldMk cId="2107840104" sldId="771"/>
            <ac:spMk id="3" creationId="{D2EC8368-89FA-4DE2-B911-921FD58C30D9}"/>
          </ac:spMkLst>
        </pc:spChg>
        <pc:spChg chg="del">
          <ac:chgData name="Cristian Chilipirea" userId="34ab170da5908fc4" providerId="LiveId" clId="{DFCF1A2B-AC08-4933-9280-F6BBF1F2638C}" dt="2021-02-17T15:21:00.382" v="78" actId="478"/>
          <ac:spMkLst>
            <pc:docMk/>
            <pc:sldMk cId="2107840104" sldId="771"/>
            <ac:spMk id="4" creationId="{DDD8BD15-37AD-4473-BBAA-6C0AEAB11A83}"/>
          </ac:spMkLst>
        </pc:spChg>
        <pc:spChg chg="add mod">
          <ac:chgData name="Cristian Chilipirea" userId="34ab170da5908fc4" providerId="LiveId" clId="{DFCF1A2B-AC08-4933-9280-F6BBF1F2638C}" dt="2021-02-17T15:21:11.754" v="81" actId="207"/>
          <ac:spMkLst>
            <pc:docMk/>
            <pc:sldMk cId="2107840104" sldId="771"/>
            <ac:spMk id="5" creationId="{89B670B4-C5FB-4512-BAC0-200A4F2BB777}"/>
          </ac:spMkLst>
        </pc:spChg>
      </pc:sldChg>
      <pc:sldChg chg="addSp delSp modSp new mod">
        <pc:chgData name="Cristian Chilipirea" userId="34ab170da5908fc4" providerId="LiveId" clId="{DFCF1A2B-AC08-4933-9280-F6BBF1F2638C}" dt="2021-02-17T15:22:04.435" v="93"/>
        <pc:sldMkLst>
          <pc:docMk/>
          <pc:sldMk cId="2135805563" sldId="772"/>
        </pc:sldMkLst>
        <pc:spChg chg="mod">
          <ac:chgData name="Cristian Chilipirea" userId="34ab170da5908fc4" providerId="LiveId" clId="{DFCF1A2B-AC08-4933-9280-F6BBF1F2638C}" dt="2021-02-17T15:21:45.298" v="89"/>
          <ac:spMkLst>
            <pc:docMk/>
            <pc:sldMk cId="2135805563" sldId="772"/>
            <ac:spMk id="3" creationId="{CAF5534F-EDCC-4E28-8D3D-DF70DE47318C}"/>
          </ac:spMkLst>
        </pc:spChg>
        <pc:spChg chg="del">
          <ac:chgData name="Cristian Chilipirea" userId="34ab170da5908fc4" providerId="LiveId" clId="{DFCF1A2B-AC08-4933-9280-F6BBF1F2638C}" dt="2021-02-17T15:21:56.123" v="90" actId="478"/>
          <ac:spMkLst>
            <pc:docMk/>
            <pc:sldMk cId="2135805563" sldId="772"/>
            <ac:spMk id="4" creationId="{5C7173AE-7857-4475-A4D9-BC0B3719BCD4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5" creationId="{5D4158BD-3229-481A-986B-9FD715A7EC9A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6" creationId="{7F5A2913-173E-45C9-89EC-9902336B0132}"/>
          </ac:spMkLst>
        </pc:spChg>
        <pc:cxnChg chg="add mod">
          <ac:chgData name="Cristian Chilipirea" userId="34ab170da5908fc4" providerId="LiveId" clId="{DFCF1A2B-AC08-4933-9280-F6BBF1F2638C}" dt="2021-02-17T15:22:04.435" v="93"/>
          <ac:cxnSpMkLst>
            <pc:docMk/>
            <pc:sldMk cId="2135805563" sldId="772"/>
            <ac:cxnSpMk id="7" creationId="{E5F8EBDA-F68A-4DDC-A7EA-E2A1D15D0A96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2:30.993" v="99" actId="207"/>
        <pc:sldMkLst>
          <pc:docMk/>
          <pc:sldMk cId="4064267910" sldId="773"/>
        </pc:sldMkLst>
        <pc:spChg chg="mod">
          <ac:chgData name="Cristian Chilipirea" userId="34ab170da5908fc4" providerId="LiveId" clId="{DFCF1A2B-AC08-4933-9280-F6BBF1F2638C}" dt="2021-02-17T15:22:20.899" v="96"/>
          <ac:spMkLst>
            <pc:docMk/>
            <pc:sldMk cId="4064267910" sldId="773"/>
            <ac:spMk id="3" creationId="{1E1DADD8-EBB6-4B6B-A8FA-0D459B7EBC58}"/>
          </ac:spMkLst>
        </pc:spChg>
        <pc:spChg chg="del">
          <ac:chgData name="Cristian Chilipirea" userId="34ab170da5908fc4" providerId="LiveId" clId="{DFCF1A2B-AC08-4933-9280-F6BBF1F2638C}" dt="2021-02-17T15:22:28.916" v="97" actId="478"/>
          <ac:spMkLst>
            <pc:docMk/>
            <pc:sldMk cId="4064267910" sldId="773"/>
            <ac:spMk id="4" creationId="{B78FD236-C649-457B-A7E7-A5720E9EBA5B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5" creationId="{1198E623-2EFC-4728-935B-92C68576E724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6" creationId="{E4C2EACF-A56C-4CCC-A581-4D70FD45A523}"/>
          </ac:spMkLst>
        </pc:spChg>
        <pc:cxnChg chg="add mod">
          <ac:chgData name="Cristian Chilipirea" userId="34ab170da5908fc4" providerId="LiveId" clId="{DFCF1A2B-AC08-4933-9280-F6BBF1F2638C}" dt="2021-02-17T15:22:30.993" v="99" actId="207"/>
          <ac:cxnSpMkLst>
            <pc:docMk/>
            <pc:sldMk cId="4064267910" sldId="773"/>
            <ac:cxnSpMk id="7" creationId="{7FB0653D-3C06-4FCA-8BAE-117524EA6042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3:16.606" v="107" actId="207"/>
        <pc:sldMkLst>
          <pc:docMk/>
          <pc:sldMk cId="4290135503" sldId="774"/>
        </pc:sldMkLst>
        <pc:spChg chg="mod">
          <ac:chgData name="Cristian Chilipirea" userId="34ab170da5908fc4" providerId="LiveId" clId="{DFCF1A2B-AC08-4933-9280-F6BBF1F2638C}" dt="2021-02-17T15:23:04.302" v="104"/>
          <ac:spMkLst>
            <pc:docMk/>
            <pc:sldMk cId="4290135503" sldId="774"/>
            <ac:spMk id="3" creationId="{AE346C76-8D1F-4CC7-B253-377379C48715}"/>
          </ac:spMkLst>
        </pc:spChg>
        <pc:spChg chg="del">
          <ac:chgData name="Cristian Chilipirea" userId="34ab170da5908fc4" providerId="LiveId" clId="{DFCF1A2B-AC08-4933-9280-F6BBF1F2638C}" dt="2021-02-17T15:23:07.320" v="105" actId="478"/>
          <ac:spMkLst>
            <pc:docMk/>
            <pc:sldMk cId="4290135503" sldId="774"/>
            <ac:spMk id="4" creationId="{AA3B3D15-F9D7-4D21-88DE-851126691C88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5" creationId="{1B588416-9EB5-488E-96D2-6DF32ECF0433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6" creationId="{0162A6A2-A343-4369-9AE2-BAAEBE6A2402}"/>
          </ac:spMkLst>
        </pc:spChg>
        <pc:cxnChg chg="add mod">
          <ac:chgData name="Cristian Chilipirea" userId="34ab170da5908fc4" providerId="LiveId" clId="{DFCF1A2B-AC08-4933-9280-F6BBF1F2638C}" dt="2021-02-17T15:23:16.606" v="107" actId="207"/>
          <ac:cxnSpMkLst>
            <pc:docMk/>
            <pc:sldMk cId="4290135503" sldId="774"/>
            <ac:cxnSpMk id="7" creationId="{E930D41C-7B75-4E9E-97FB-497446E1C2CC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10.582" v="113" actId="207"/>
        <pc:sldMkLst>
          <pc:docMk/>
          <pc:sldMk cId="253222466" sldId="775"/>
        </pc:sldMkLst>
        <pc:spChg chg="mod">
          <ac:chgData name="Cristian Chilipirea" userId="34ab170da5908fc4" providerId="LiveId" clId="{DFCF1A2B-AC08-4933-9280-F6BBF1F2638C}" dt="2021-02-17T15:23:56.175" v="110"/>
          <ac:spMkLst>
            <pc:docMk/>
            <pc:sldMk cId="253222466" sldId="775"/>
            <ac:spMk id="3" creationId="{8248F244-87DC-43A2-BF74-835F5EEE274E}"/>
          </ac:spMkLst>
        </pc:spChg>
        <pc:spChg chg="del">
          <ac:chgData name="Cristian Chilipirea" userId="34ab170da5908fc4" providerId="LiveId" clId="{DFCF1A2B-AC08-4933-9280-F6BBF1F2638C}" dt="2021-02-17T15:24:08.099" v="111" actId="478"/>
          <ac:spMkLst>
            <pc:docMk/>
            <pc:sldMk cId="253222466" sldId="775"/>
            <ac:spMk id="4" creationId="{F9324C15-F308-4BA7-A65A-86DF03C9D362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5" creationId="{D79E4C0C-B485-45F8-B43D-3C9929FBB526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6" creationId="{A74B1FAC-8EE0-4416-9308-F1C62B20A8F1}"/>
          </ac:spMkLst>
        </pc:spChg>
        <pc:cxnChg chg="add mod">
          <ac:chgData name="Cristian Chilipirea" userId="34ab170da5908fc4" providerId="LiveId" clId="{DFCF1A2B-AC08-4933-9280-F6BBF1F2638C}" dt="2021-02-17T15:24:10.582" v="113" actId="207"/>
          <ac:cxnSpMkLst>
            <pc:docMk/>
            <pc:sldMk cId="253222466" sldId="775"/>
            <ac:cxnSpMk id="7" creationId="{40AB8C94-1537-40F6-90F5-0893D1566CD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36.826" v="119" actId="207"/>
        <pc:sldMkLst>
          <pc:docMk/>
          <pc:sldMk cId="3879953388" sldId="776"/>
        </pc:sldMkLst>
        <pc:spChg chg="mod">
          <ac:chgData name="Cristian Chilipirea" userId="34ab170da5908fc4" providerId="LiveId" clId="{DFCF1A2B-AC08-4933-9280-F6BBF1F2638C}" dt="2021-02-17T15:24:24.306" v="116"/>
          <ac:spMkLst>
            <pc:docMk/>
            <pc:sldMk cId="3879953388" sldId="776"/>
            <ac:spMk id="3" creationId="{98F5F474-9404-4164-93FF-884A8543C6A0}"/>
          </ac:spMkLst>
        </pc:spChg>
        <pc:spChg chg="del">
          <ac:chgData name="Cristian Chilipirea" userId="34ab170da5908fc4" providerId="LiveId" clId="{DFCF1A2B-AC08-4933-9280-F6BBF1F2638C}" dt="2021-02-17T15:24:27.476" v="117" actId="478"/>
          <ac:spMkLst>
            <pc:docMk/>
            <pc:sldMk cId="3879953388" sldId="776"/>
            <ac:spMk id="4" creationId="{DECBFFD2-0FDE-43A0-8D20-D4E54873DABA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5" creationId="{235C6B2F-A4AB-4323-A68F-06D88F19FA4F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6" creationId="{153ACD42-3434-45DC-94F6-52E5A30EF4E4}"/>
          </ac:spMkLst>
        </pc:spChg>
        <pc:cxnChg chg="add mod">
          <ac:chgData name="Cristian Chilipirea" userId="34ab170da5908fc4" providerId="LiveId" clId="{DFCF1A2B-AC08-4933-9280-F6BBF1F2638C}" dt="2021-02-17T15:24:36.826" v="119" actId="207"/>
          <ac:cxnSpMkLst>
            <pc:docMk/>
            <pc:sldMk cId="3879953388" sldId="776"/>
            <ac:cxnSpMk id="7" creationId="{683769D5-433F-42BB-9605-5053AD5F868D}"/>
          </ac:cxnSpMkLst>
        </pc:cxnChg>
      </pc:sldChg>
      <pc:sldChg chg="addSp delSp modSp new mod setBg">
        <pc:chgData name="Cristian Chilipirea" userId="34ab170da5908fc4" providerId="LiveId" clId="{DFCF1A2B-AC08-4933-9280-F6BBF1F2638C}" dt="2021-02-17T15:25:07.193" v="126" actId="26606"/>
        <pc:sldMkLst>
          <pc:docMk/>
          <pc:sldMk cId="842499470" sldId="777"/>
        </pc:sldMkLst>
        <pc:spChg chg="mod or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" creationId="{604A0EE4-9C16-46C5-B476-37122667CBBB}"/>
          </ac:spMkLst>
        </pc:spChg>
        <pc:spChg chg="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3" creationId="{5BD83D44-176F-40F0-A079-5C743E609C7D}"/>
          </ac:spMkLst>
        </pc:spChg>
        <pc:spChg chg="del">
          <ac:chgData name="Cristian Chilipirea" userId="34ab170da5908fc4" providerId="LiveId" clId="{DFCF1A2B-AC08-4933-9280-F6BBF1F2638C}" dt="2021-02-17T15:24:53.904" v="123" actId="478"/>
          <ac:spMkLst>
            <pc:docMk/>
            <pc:sldMk cId="842499470" sldId="777"/>
            <ac:spMk id="4" creationId="{695034B7-3CB3-4270-B96B-0E0CE27CD6E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9" creationId="{BF670679-7310-44FF-9438-F3ED861E670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0" creationId="{7A664BE1-EE78-48C0-85D8-9FFBA7FF352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1" creationId="{F3158868-C53D-44B6-99F2-6F695027C73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2" creationId="{2FBA8D52-7047-4B0A-B8A6-5D0F3AE6EDDF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7" creationId="{0855A890-B60B-4670-9DC2-69DC05015AB3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9" creationId="{90F533E9-6690-41A8-A372-4C6C622D028D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1" creationId="{99413ED5-9ED4-4772-BCE4-2BCAE6B12E35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3" creationId="{04357C93-F0CB-4A1C-8F77-4E9063789819}"/>
          </ac:spMkLst>
        </pc:sp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5" creationId="{188031C7-E608-41AE-8E14-2A70F14C61B7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6" creationId="{419EA315-A574-4E53-BF41-C66B2B3CF71A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7" creationId="{A356BD59-1A5E-4029-A5E5-C24E441531C2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8" creationId="{27CE077D-441A-4D71-8FAF-30A19BB0055A}"/>
          </ac:picMkLst>
        </pc:picChg>
      </pc:sldChg>
      <pc:sldChg chg="new">
        <pc:chgData name="Cristian Chilipirea" userId="34ab170da5908fc4" providerId="LiveId" clId="{DFCF1A2B-AC08-4933-9280-F6BBF1F2638C}" dt="2021-02-17T15:25:27.683" v="128" actId="680"/>
        <pc:sldMkLst>
          <pc:docMk/>
          <pc:sldMk cId="3980361878" sldId="778"/>
        </pc:sldMkLst>
      </pc:sldChg>
      <pc:sldChg chg="addSp delSp modSp new mod">
        <pc:chgData name="Cristian Chilipirea" userId="34ab170da5908fc4" providerId="LiveId" clId="{DFCF1A2B-AC08-4933-9280-F6BBF1F2638C}" dt="2021-02-18T22:23:26.007" v="590" actId="6549"/>
        <pc:sldMkLst>
          <pc:docMk/>
          <pc:sldMk cId="3923119733" sldId="779"/>
        </pc:sldMkLst>
        <pc:spChg chg="mod">
          <ac:chgData name="Cristian Chilipirea" userId="34ab170da5908fc4" providerId="LiveId" clId="{DFCF1A2B-AC08-4933-9280-F6BBF1F2638C}" dt="2021-02-17T15:25:53.722" v="131"/>
          <ac:spMkLst>
            <pc:docMk/>
            <pc:sldMk cId="3923119733" sldId="779"/>
            <ac:spMk id="3" creationId="{9CA30E10-CFB2-4817-8BB1-A7843B806A71}"/>
          </ac:spMkLst>
        </pc:spChg>
        <pc:spChg chg="del">
          <ac:chgData name="Cristian Chilipirea" userId="34ab170da5908fc4" providerId="LiveId" clId="{DFCF1A2B-AC08-4933-9280-F6BBF1F2638C}" dt="2021-02-17T15:25:55.284" v="132" actId="478"/>
          <ac:spMkLst>
            <pc:docMk/>
            <pc:sldMk cId="3923119733" sldId="779"/>
            <ac:spMk id="4" creationId="{D75471EF-DE00-4D02-8CCF-F2E0991CBA18}"/>
          </ac:spMkLst>
        </pc:spChg>
        <pc:spChg chg="add mod">
          <ac:chgData name="Cristian Chilipirea" userId="34ab170da5908fc4" providerId="LiveId" clId="{DFCF1A2B-AC08-4933-9280-F6BBF1F2638C}" dt="2021-02-18T22:23:26.007" v="590" actId="6549"/>
          <ac:spMkLst>
            <pc:docMk/>
            <pc:sldMk cId="3923119733" sldId="779"/>
            <ac:spMk id="5" creationId="{E378365B-4BB4-4F26-A395-03FDBEACFAD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6" creationId="{93B76196-E042-4F7D-A64F-1B1B9EA6A68B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7" creationId="{DE59245E-CC96-4DD5-8088-28F045F54BAE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8" creationId="{5F7A0BD6-F237-48AF-9D6E-1B09C9FDBAF3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9" creationId="{D18CB1CC-7D5B-4E17-875F-2AF7493077A8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0" creationId="{410C2222-4FDB-4241-923A-63405EE8541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1" creationId="{0F88A7F6-5BED-4AC7-B701-487A939E04D3}"/>
          </ac:spMkLst>
        </pc:spChg>
      </pc:sldChg>
      <pc:sldChg chg="addSp delSp modSp new mod">
        <pc:chgData name="Cristian Chilipirea" userId="34ab170da5908fc4" providerId="LiveId" clId="{DFCF1A2B-AC08-4933-9280-F6BBF1F2638C}" dt="2021-02-18T22:21:35.251" v="546" actId="1076"/>
        <pc:sldMkLst>
          <pc:docMk/>
          <pc:sldMk cId="2070027484" sldId="780"/>
        </pc:sldMkLst>
        <pc:spChg chg="mod">
          <ac:chgData name="Cristian Chilipirea" userId="34ab170da5908fc4" providerId="LiveId" clId="{DFCF1A2B-AC08-4933-9280-F6BBF1F2638C}" dt="2021-02-17T15:27:39.889" v="149"/>
          <ac:spMkLst>
            <pc:docMk/>
            <pc:sldMk cId="2070027484" sldId="780"/>
            <ac:spMk id="3" creationId="{D6DE6206-B9F2-4EB7-B411-11A9ECB4F84B}"/>
          </ac:spMkLst>
        </pc:spChg>
        <pc:spChg chg="del">
          <ac:chgData name="Cristian Chilipirea" userId="34ab170da5908fc4" providerId="LiveId" clId="{DFCF1A2B-AC08-4933-9280-F6BBF1F2638C}" dt="2021-02-17T15:27:42.192" v="150" actId="478"/>
          <ac:spMkLst>
            <pc:docMk/>
            <pc:sldMk cId="2070027484" sldId="780"/>
            <ac:spMk id="4" creationId="{8A4BD68F-5111-40F1-883D-6A4B1C92EA18}"/>
          </ac:spMkLst>
        </pc:spChg>
        <pc:spChg chg="add mod">
          <ac:chgData name="Cristian Chilipirea" userId="34ab170da5908fc4" providerId="LiveId" clId="{DFCF1A2B-AC08-4933-9280-F6BBF1F2638C}" dt="2021-02-17T15:28:56.695" v="170" actId="1076"/>
          <ac:spMkLst>
            <pc:docMk/>
            <pc:sldMk cId="2070027484" sldId="780"/>
            <ac:spMk id="5" creationId="{3964CAD0-0847-4DEA-8ACC-D606F6395437}"/>
          </ac:spMkLst>
        </pc:spChg>
        <pc:spChg chg="add mod">
          <ac:chgData name="Cristian Chilipirea" userId="34ab170da5908fc4" providerId="LiveId" clId="{DFCF1A2B-AC08-4933-9280-F6BBF1F2638C}" dt="2021-02-18T22:21:34.611" v="544" actId="1076"/>
          <ac:spMkLst>
            <pc:docMk/>
            <pc:sldMk cId="2070027484" sldId="780"/>
            <ac:spMk id="6" creationId="{2CC5F994-ED75-4F90-8B6E-59D14D043A35}"/>
          </ac:spMkLst>
        </pc:spChg>
        <pc:spChg chg="add mod">
          <ac:chgData name="Cristian Chilipirea" userId="34ab170da5908fc4" providerId="LiveId" clId="{DFCF1A2B-AC08-4933-9280-F6BBF1F2638C}" dt="2021-02-17T15:28:18.182" v="162" actId="1076"/>
          <ac:spMkLst>
            <pc:docMk/>
            <pc:sldMk cId="2070027484" sldId="780"/>
            <ac:spMk id="7" creationId="{30AB6E6C-2426-4956-9FDB-38E042E94EC6}"/>
          </ac:spMkLst>
        </pc:spChg>
        <pc:spChg chg="add mod">
          <ac:chgData name="Cristian Chilipirea" userId="34ab170da5908fc4" providerId="LiveId" clId="{DFCF1A2B-AC08-4933-9280-F6BBF1F2638C}" dt="2021-02-18T22:20:56.140" v="532" actId="1076"/>
          <ac:spMkLst>
            <pc:docMk/>
            <pc:sldMk cId="2070027484" sldId="780"/>
            <ac:spMk id="8" creationId="{FCC23A3D-B56C-4218-AAF1-37ACA32C3BF6}"/>
          </ac:spMkLst>
        </pc:spChg>
        <pc:spChg chg="add mod">
          <ac:chgData name="Cristian Chilipirea" userId="34ab170da5908fc4" providerId="LiveId" clId="{DFCF1A2B-AC08-4933-9280-F6BBF1F2638C}" dt="2021-02-18T22:21:33.919" v="542" actId="1076"/>
          <ac:spMkLst>
            <pc:docMk/>
            <pc:sldMk cId="2070027484" sldId="780"/>
            <ac:spMk id="9" creationId="{BDC1326C-37F7-4468-8923-4C17C498AE77}"/>
          </ac:spMkLst>
        </pc:spChg>
        <pc:spChg chg="add mod">
          <ac:chgData name="Cristian Chilipirea" userId="34ab170da5908fc4" providerId="LiveId" clId="{DFCF1A2B-AC08-4933-9280-F6BBF1F2638C}" dt="2021-02-18T22:21:34.979" v="545" actId="1076"/>
          <ac:spMkLst>
            <pc:docMk/>
            <pc:sldMk cId="2070027484" sldId="780"/>
            <ac:spMk id="10" creationId="{299071E4-EAC5-453D-97C6-B73D01025E89}"/>
          </ac:spMkLst>
        </pc:spChg>
        <pc:spChg chg="add mod">
          <ac:chgData name="Cristian Chilipirea" userId="34ab170da5908fc4" providerId="LiveId" clId="{DFCF1A2B-AC08-4933-9280-F6BBF1F2638C}" dt="2021-02-18T22:21:35.251" v="546" actId="1076"/>
          <ac:spMkLst>
            <pc:docMk/>
            <pc:sldMk cId="2070027484" sldId="780"/>
            <ac:spMk id="11" creationId="{4B55BB0D-9D6C-4297-AE4C-85EF1CD8F4D8}"/>
          </ac:spMkLst>
        </pc:spChg>
        <pc:spChg chg="add mod">
          <ac:chgData name="Cristian Chilipirea" userId="34ab170da5908fc4" providerId="LiveId" clId="{DFCF1A2B-AC08-4933-9280-F6BBF1F2638C}" dt="2021-02-18T22:21:34.151" v="543" actId="1076"/>
          <ac:spMkLst>
            <pc:docMk/>
            <pc:sldMk cId="2070027484" sldId="780"/>
            <ac:spMk id="12" creationId="{9539AF08-CB0D-42F4-82FF-EFECA91EE77B}"/>
          </ac:spMkLst>
        </pc:spChg>
      </pc:sldChg>
      <pc:sldChg chg="addSp delSp modSp new mod">
        <pc:chgData name="Cristian Chilipirea" userId="34ab170da5908fc4" providerId="LiveId" clId="{DFCF1A2B-AC08-4933-9280-F6BBF1F2638C}" dt="2021-02-17T15:30:22.085" v="188" actId="1076"/>
        <pc:sldMkLst>
          <pc:docMk/>
          <pc:sldMk cId="2441916615" sldId="781"/>
        </pc:sldMkLst>
        <pc:spChg chg="mod">
          <ac:chgData name="Cristian Chilipirea" userId="34ab170da5908fc4" providerId="LiveId" clId="{DFCF1A2B-AC08-4933-9280-F6BBF1F2638C}" dt="2021-02-17T15:29:35.301" v="178"/>
          <ac:spMkLst>
            <pc:docMk/>
            <pc:sldMk cId="2441916615" sldId="781"/>
            <ac:spMk id="3" creationId="{6162D5B2-9745-47BA-B4EF-989DF6108FD7}"/>
          </ac:spMkLst>
        </pc:spChg>
        <pc:spChg chg="del">
          <ac:chgData name="Cristian Chilipirea" userId="34ab170da5908fc4" providerId="LiveId" clId="{DFCF1A2B-AC08-4933-9280-F6BBF1F2638C}" dt="2021-02-17T15:29:38.104" v="179" actId="478"/>
          <ac:spMkLst>
            <pc:docMk/>
            <pc:sldMk cId="2441916615" sldId="781"/>
            <ac:spMk id="4" creationId="{BD623635-8AAD-470C-B54B-E203DD46246E}"/>
          </ac:spMkLst>
        </pc:spChg>
        <pc:spChg chg="add mod">
          <ac:chgData name="Cristian Chilipirea" userId="34ab170da5908fc4" providerId="LiveId" clId="{DFCF1A2B-AC08-4933-9280-F6BBF1F2638C}" dt="2021-02-17T15:29:53.554" v="183" actId="1076"/>
          <ac:spMkLst>
            <pc:docMk/>
            <pc:sldMk cId="2441916615" sldId="781"/>
            <ac:spMk id="5" creationId="{B1059100-F43F-4EDA-BE62-A7BECC6BB991}"/>
          </ac:spMkLst>
        </pc:spChg>
        <pc:spChg chg="add mod">
          <ac:chgData name="Cristian Chilipirea" userId="34ab170da5908fc4" providerId="LiveId" clId="{DFCF1A2B-AC08-4933-9280-F6BBF1F2638C}" dt="2021-02-17T15:30:04.524" v="185" actId="1076"/>
          <ac:spMkLst>
            <pc:docMk/>
            <pc:sldMk cId="2441916615" sldId="781"/>
            <ac:spMk id="6" creationId="{86AE70E6-8383-46F7-AD15-2654F092E9DC}"/>
          </ac:spMkLst>
        </pc:spChg>
        <pc:spChg chg="add mod">
          <ac:chgData name="Cristian Chilipirea" userId="34ab170da5908fc4" providerId="LiveId" clId="{DFCF1A2B-AC08-4933-9280-F6BBF1F2638C}" dt="2021-02-17T15:30:13.284" v="186" actId="1076"/>
          <ac:spMkLst>
            <pc:docMk/>
            <pc:sldMk cId="2441916615" sldId="781"/>
            <ac:spMk id="7" creationId="{5DE29516-CE8E-4138-B421-9E00AD2F93F4}"/>
          </ac:spMkLst>
        </pc:spChg>
        <pc:spChg chg="add mod">
          <ac:chgData name="Cristian Chilipirea" userId="34ab170da5908fc4" providerId="LiveId" clId="{DFCF1A2B-AC08-4933-9280-F6BBF1F2638C}" dt="2021-02-17T15:30:22.085" v="188" actId="1076"/>
          <ac:spMkLst>
            <pc:docMk/>
            <pc:sldMk cId="2441916615" sldId="781"/>
            <ac:spMk id="8" creationId="{B57CFCBC-D944-4117-A9D7-AAB3CDAB0972}"/>
          </ac:spMkLst>
        </pc:spChg>
        <pc:spChg chg="add mod">
          <ac:chgData name="Cristian Chilipirea" userId="34ab170da5908fc4" providerId="LiveId" clId="{DFCF1A2B-AC08-4933-9280-F6BBF1F2638C}" dt="2021-02-17T15:30:16.722" v="187" actId="1076"/>
          <ac:spMkLst>
            <pc:docMk/>
            <pc:sldMk cId="2441916615" sldId="781"/>
            <ac:spMk id="9" creationId="{6E45D44B-1B5A-4DB1-BFEE-669328206D92}"/>
          </ac:spMkLst>
        </pc:spChg>
        <pc:spChg chg="add mod">
          <ac:chgData name="Cristian Chilipirea" userId="34ab170da5908fc4" providerId="LiveId" clId="{DFCF1A2B-AC08-4933-9280-F6BBF1F2638C}" dt="2021-02-17T15:29:59.460" v="184" actId="1076"/>
          <ac:spMkLst>
            <pc:docMk/>
            <pc:sldMk cId="2441916615" sldId="781"/>
            <ac:spMk id="10" creationId="{1396467B-DAE3-448A-AB10-2209894BBBA4}"/>
          </ac:spMkLst>
        </pc:spChg>
      </pc:sldChg>
      <pc:sldChg chg="addSp delSp modSp new mod">
        <pc:chgData name="Cristian Chilipirea" userId="34ab170da5908fc4" providerId="LiveId" clId="{DFCF1A2B-AC08-4933-9280-F6BBF1F2638C}" dt="2021-02-17T15:33:28.192" v="225" actId="1076"/>
        <pc:sldMkLst>
          <pc:docMk/>
          <pc:sldMk cId="2546373737" sldId="782"/>
        </pc:sldMkLst>
        <pc:spChg chg="mod">
          <ac:chgData name="Cristian Chilipirea" userId="34ab170da5908fc4" providerId="LiveId" clId="{DFCF1A2B-AC08-4933-9280-F6BBF1F2638C}" dt="2021-02-17T15:30:39.752" v="191"/>
          <ac:spMkLst>
            <pc:docMk/>
            <pc:sldMk cId="2546373737" sldId="782"/>
            <ac:spMk id="3" creationId="{A50823D9-5827-4A53-90BC-2341A317D7CF}"/>
          </ac:spMkLst>
        </pc:spChg>
        <pc:spChg chg="del">
          <ac:chgData name="Cristian Chilipirea" userId="34ab170da5908fc4" providerId="LiveId" clId="{DFCF1A2B-AC08-4933-9280-F6BBF1F2638C}" dt="2021-02-17T15:30:41.999" v="192" actId="478"/>
          <ac:spMkLst>
            <pc:docMk/>
            <pc:sldMk cId="2546373737" sldId="782"/>
            <ac:spMk id="4" creationId="{F8616FBF-1F75-4000-BEC9-2E72508E4277}"/>
          </ac:spMkLst>
        </pc:spChg>
        <pc:picChg chg="add mod">
          <ac:chgData name="Cristian Chilipirea" userId="34ab170da5908fc4" providerId="LiveId" clId="{DFCF1A2B-AC08-4933-9280-F6BBF1F2638C}" dt="2021-02-17T15:33:28.192" v="225" actId="1076"/>
          <ac:picMkLst>
            <pc:docMk/>
            <pc:sldMk cId="2546373737" sldId="782"/>
            <ac:picMk id="5" creationId="{B27820A6-977A-4E8A-9639-A996D2A68152}"/>
          </ac:picMkLst>
        </pc:picChg>
      </pc:sldChg>
      <pc:sldChg chg="addSp delSp modSp new mod">
        <pc:chgData name="Cristian Chilipirea" userId="34ab170da5908fc4" providerId="LiveId" clId="{DFCF1A2B-AC08-4933-9280-F6BBF1F2638C}" dt="2021-02-17T15:32:34.544" v="217" actId="1076"/>
        <pc:sldMkLst>
          <pc:docMk/>
          <pc:sldMk cId="3205224874" sldId="783"/>
        </pc:sldMkLst>
        <pc:spChg chg="mod">
          <ac:chgData name="Cristian Chilipirea" userId="34ab170da5908fc4" providerId="LiveId" clId="{DFCF1A2B-AC08-4933-9280-F6BBF1F2638C}" dt="2021-02-17T15:31:14.909" v="200"/>
          <ac:spMkLst>
            <pc:docMk/>
            <pc:sldMk cId="3205224874" sldId="783"/>
            <ac:spMk id="3" creationId="{5669CFC8-C269-437E-AF83-3E1CFC95795F}"/>
          </ac:spMkLst>
        </pc:spChg>
        <pc:spChg chg="del">
          <ac:chgData name="Cristian Chilipirea" userId="34ab170da5908fc4" providerId="LiveId" clId="{DFCF1A2B-AC08-4933-9280-F6BBF1F2638C}" dt="2021-02-17T15:31:16.600" v="201" actId="478"/>
          <ac:spMkLst>
            <pc:docMk/>
            <pc:sldMk cId="3205224874" sldId="783"/>
            <ac:spMk id="4" creationId="{EFD3D21B-DEAF-40DB-B028-3E7A339D0A3E}"/>
          </ac:spMkLst>
        </pc:spChg>
        <pc:spChg chg="add mod">
          <ac:chgData name="Cristian Chilipirea" userId="34ab170da5908fc4" providerId="LiveId" clId="{DFCF1A2B-AC08-4933-9280-F6BBF1F2638C}" dt="2021-02-17T15:31:31.952" v="207" actId="1076"/>
          <ac:spMkLst>
            <pc:docMk/>
            <pc:sldMk cId="3205224874" sldId="783"/>
            <ac:spMk id="5" creationId="{DD4877C7-63E4-402E-89D9-55B61B560D8A}"/>
          </ac:spMkLst>
        </pc:spChg>
        <pc:spChg chg="add mod">
          <ac:chgData name="Cristian Chilipirea" userId="34ab170da5908fc4" providerId="LiveId" clId="{DFCF1A2B-AC08-4933-9280-F6BBF1F2638C}" dt="2021-02-17T15:31:38.248" v="208" actId="1076"/>
          <ac:spMkLst>
            <pc:docMk/>
            <pc:sldMk cId="3205224874" sldId="783"/>
            <ac:spMk id="6" creationId="{8CCC62BA-2B2E-457B-B1C9-0575EF7621A5}"/>
          </ac:spMkLst>
        </pc:spChg>
        <pc:spChg chg="add mod">
          <ac:chgData name="Cristian Chilipirea" userId="34ab170da5908fc4" providerId="LiveId" clId="{DFCF1A2B-AC08-4933-9280-F6BBF1F2638C}" dt="2021-02-17T15:31:45.775" v="210" actId="1076"/>
          <ac:spMkLst>
            <pc:docMk/>
            <pc:sldMk cId="3205224874" sldId="783"/>
            <ac:spMk id="7" creationId="{F88D3AA1-641B-469C-ACF4-93585775A26C}"/>
          </ac:spMkLst>
        </pc:spChg>
        <pc:spChg chg="add mod">
          <ac:chgData name="Cristian Chilipirea" userId="34ab170da5908fc4" providerId="LiveId" clId="{DFCF1A2B-AC08-4933-9280-F6BBF1F2638C}" dt="2021-02-17T15:32:22.365" v="216" actId="1076"/>
          <ac:spMkLst>
            <pc:docMk/>
            <pc:sldMk cId="3205224874" sldId="783"/>
            <ac:spMk id="8" creationId="{A2AB1E8B-C4B4-44D0-B2EC-36684598AECA}"/>
          </ac:spMkLst>
        </pc:spChg>
        <pc:spChg chg="add mod">
          <ac:chgData name="Cristian Chilipirea" userId="34ab170da5908fc4" providerId="LiveId" clId="{DFCF1A2B-AC08-4933-9280-F6BBF1F2638C}" dt="2021-02-17T15:32:34.544" v="217" actId="1076"/>
          <ac:spMkLst>
            <pc:docMk/>
            <pc:sldMk cId="3205224874" sldId="783"/>
            <ac:spMk id="9" creationId="{C2714310-5957-4D3D-8CC6-47153C063192}"/>
          </ac:spMkLst>
        </pc:spChg>
        <pc:spChg chg="add mod">
          <ac:chgData name="Cristian Chilipirea" userId="34ab170da5908fc4" providerId="LiveId" clId="{DFCF1A2B-AC08-4933-9280-F6BBF1F2638C}" dt="2021-02-17T15:31:58.740" v="212" actId="1076"/>
          <ac:spMkLst>
            <pc:docMk/>
            <pc:sldMk cId="3205224874" sldId="783"/>
            <ac:spMk id="10" creationId="{FB7C0BB7-6193-4520-B98B-2A1B899D9759}"/>
          </ac:spMkLst>
        </pc:spChg>
        <pc:spChg chg="add mod">
          <ac:chgData name="Cristian Chilipirea" userId="34ab170da5908fc4" providerId="LiveId" clId="{DFCF1A2B-AC08-4933-9280-F6BBF1F2638C}" dt="2021-02-17T15:32:04.352" v="213" actId="1076"/>
          <ac:spMkLst>
            <pc:docMk/>
            <pc:sldMk cId="3205224874" sldId="783"/>
            <ac:spMk id="11" creationId="{313B229C-9EDE-45C5-BDAE-0A80EC3DEF9A}"/>
          </ac:spMkLst>
        </pc:spChg>
        <pc:spChg chg="add mod">
          <ac:chgData name="Cristian Chilipirea" userId="34ab170da5908fc4" providerId="LiveId" clId="{DFCF1A2B-AC08-4933-9280-F6BBF1F2638C}" dt="2021-02-17T15:31:50.657" v="211" actId="1076"/>
          <ac:spMkLst>
            <pc:docMk/>
            <pc:sldMk cId="3205224874" sldId="783"/>
            <ac:spMk id="12" creationId="{CCC9B398-4499-4FE3-945F-E3A1C9E3569B}"/>
          </ac:spMkLst>
        </pc:spChg>
        <pc:spChg chg="add mod">
          <ac:chgData name="Cristian Chilipirea" userId="34ab170da5908fc4" providerId="LiveId" clId="{DFCF1A2B-AC08-4933-9280-F6BBF1F2638C}" dt="2021-02-17T15:31:42.981" v="209" actId="1076"/>
          <ac:spMkLst>
            <pc:docMk/>
            <pc:sldMk cId="3205224874" sldId="783"/>
            <ac:spMk id="13" creationId="{1693152F-58F2-407E-A5B9-4D29AC71EEE5}"/>
          </ac:spMkLst>
        </pc:spChg>
      </pc:sldChg>
      <pc:sldChg chg="addSp delSp modSp new mod">
        <pc:chgData name="Cristian Chilipirea" userId="34ab170da5908fc4" providerId="LiveId" clId="{DFCF1A2B-AC08-4933-9280-F6BBF1F2638C}" dt="2021-02-17T15:33:24.161" v="224" actId="1076"/>
        <pc:sldMkLst>
          <pc:docMk/>
          <pc:sldMk cId="3907098334" sldId="784"/>
        </pc:sldMkLst>
        <pc:spChg chg="mod">
          <ac:chgData name="Cristian Chilipirea" userId="34ab170da5908fc4" providerId="LiveId" clId="{DFCF1A2B-AC08-4933-9280-F6BBF1F2638C}" dt="2021-02-17T15:33:00.262" v="220"/>
          <ac:spMkLst>
            <pc:docMk/>
            <pc:sldMk cId="3907098334" sldId="784"/>
            <ac:spMk id="3" creationId="{3150DBB9-DC0B-4813-9417-9A35EE36E5BC}"/>
          </ac:spMkLst>
        </pc:spChg>
        <pc:spChg chg="del">
          <ac:chgData name="Cristian Chilipirea" userId="34ab170da5908fc4" providerId="LiveId" clId="{DFCF1A2B-AC08-4933-9280-F6BBF1F2638C}" dt="2021-02-17T15:33:02.516" v="221" actId="478"/>
          <ac:spMkLst>
            <pc:docMk/>
            <pc:sldMk cId="3907098334" sldId="784"/>
            <ac:spMk id="4" creationId="{03770D43-7753-4397-A027-1666C85A43E9}"/>
          </ac:spMkLst>
        </pc:spChg>
        <pc:picChg chg="add mod">
          <ac:chgData name="Cristian Chilipirea" userId="34ab170da5908fc4" providerId="LiveId" clId="{DFCF1A2B-AC08-4933-9280-F6BBF1F2638C}" dt="2021-02-17T15:33:24.161" v="224" actId="1076"/>
          <ac:picMkLst>
            <pc:docMk/>
            <pc:sldMk cId="3907098334" sldId="784"/>
            <ac:picMk id="5" creationId="{D5593E56-68E4-4315-89D0-D41D1AF975CF}"/>
          </ac:picMkLst>
        </pc:picChg>
      </pc:sldChg>
      <pc:sldChg chg="addSp delSp modSp new mod">
        <pc:chgData name="Cristian Chilipirea" userId="34ab170da5908fc4" providerId="LiveId" clId="{DFCF1A2B-AC08-4933-9280-F6BBF1F2638C}" dt="2021-02-17T15:35:07.057" v="249" actId="1076"/>
        <pc:sldMkLst>
          <pc:docMk/>
          <pc:sldMk cId="4181334357" sldId="785"/>
        </pc:sldMkLst>
        <pc:spChg chg="mod">
          <ac:chgData name="Cristian Chilipirea" userId="34ab170da5908fc4" providerId="LiveId" clId="{DFCF1A2B-AC08-4933-9280-F6BBF1F2638C}" dt="2021-02-17T15:33:56.692" v="228"/>
          <ac:spMkLst>
            <pc:docMk/>
            <pc:sldMk cId="4181334357" sldId="785"/>
            <ac:spMk id="3" creationId="{DC46F731-1173-426A-945B-5EDA21676EAD}"/>
          </ac:spMkLst>
        </pc:spChg>
        <pc:spChg chg="del">
          <ac:chgData name="Cristian Chilipirea" userId="34ab170da5908fc4" providerId="LiveId" clId="{DFCF1A2B-AC08-4933-9280-F6BBF1F2638C}" dt="2021-02-17T15:34:04.754" v="229" actId="478"/>
          <ac:spMkLst>
            <pc:docMk/>
            <pc:sldMk cId="4181334357" sldId="785"/>
            <ac:spMk id="4" creationId="{BAF22CB8-0E81-4501-A776-438196511492}"/>
          </ac:spMkLst>
        </pc:spChg>
        <pc:spChg chg="add mod">
          <ac:chgData name="Cristian Chilipirea" userId="34ab170da5908fc4" providerId="LiveId" clId="{DFCF1A2B-AC08-4933-9280-F6BBF1F2638C}" dt="2021-02-17T15:34:29.643" v="240" actId="1076"/>
          <ac:spMkLst>
            <pc:docMk/>
            <pc:sldMk cId="4181334357" sldId="785"/>
            <ac:spMk id="5" creationId="{3DD93EB8-EFC0-41D0-9855-D86DF4790CBC}"/>
          </ac:spMkLst>
        </pc:spChg>
        <pc:spChg chg="add mod">
          <ac:chgData name="Cristian Chilipirea" userId="34ab170da5908fc4" providerId="LiveId" clId="{DFCF1A2B-AC08-4933-9280-F6BBF1F2638C}" dt="2021-02-17T15:34:51.797" v="245" actId="1076"/>
          <ac:spMkLst>
            <pc:docMk/>
            <pc:sldMk cId="4181334357" sldId="785"/>
            <ac:spMk id="6" creationId="{94C60820-4265-4256-BD3E-FF84D198EC77}"/>
          </ac:spMkLst>
        </pc:spChg>
        <pc:spChg chg="add mod">
          <ac:chgData name="Cristian Chilipirea" userId="34ab170da5908fc4" providerId="LiveId" clId="{DFCF1A2B-AC08-4933-9280-F6BBF1F2638C}" dt="2021-02-17T15:34:56.376" v="246" actId="1076"/>
          <ac:spMkLst>
            <pc:docMk/>
            <pc:sldMk cId="4181334357" sldId="785"/>
            <ac:spMk id="7" creationId="{6E7D83ED-D750-41BD-B877-C52BCCD4E948}"/>
          </ac:spMkLst>
        </pc:spChg>
        <pc:spChg chg="add mod">
          <ac:chgData name="Cristian Chilipirea" userId="34ab170da5908fc4" providerId="LiveId" clId="{DFCF1A2B-AC08-4933-9280-F6BBF1F2638C}" dt="2021-02-17T15:34:44.032" v="243" actId="1076"/>
          <ac:spMkLst>
            <pc:docMk/>
            <pc:sldMk cId="4181334357" sldId="785"/>
            <ac:spMk id="8" creationId="{216C23F2-B646-4785-9FD8-409915F33C52}"/>
          </ac:spMkLst>
        </pc:spChg>
        <pc:spChg chg="add mod">
          <ac:chgData name="Cristian Chilipirea" userId="34ab170da5908fc4" providerId="LiveId" clId="{DFCF1A2B-AC08-4933-9280-F6BBF1F2638C}" dt="2021-02-17T15:34:34.099" v="241" actId="1076"/>
          <ac:spMkLst>
            <pc:docMk/>
            <pc:sldMk cId="4181334357" sldId="785"/>
            <ac:spMk id="9" creationId="{ECCBA647-BBBB-41F5-9F12-46451A0E0E14}"/>
          </ac:spMkLst>
        </pc:spChg>
        <pc:spChg chg="add mod">
          <ac:chgData name="Cristian Chilipirea" userId="34ab170da5908fc4" providerId="LiveId" clId="{DFCF1A2B-AC08-4933-9280-F6BBF1F2638C}" dt="2021-02-17T15:35:02.442" v="248" actId="1076"/>
          <ac:spMkLst>
            <pc:docMk/>
            <pc:sldMk cId="4181334357" sldId="785"/>
            <ac:spMk id="10" creationId="{469ADDBA-862E-43A8-BBC5-EAF82FF92D4D}"/>
          </ac:spMkLst>
        </pc:spChg>
        <pc:spChg chg="add mod">
          <ac:chgData name="Cristian Chilipirea" userId="34ab170da5908fc4" providerId="LiveId" clId="{DFCF1A2B-AC08-4933-9280-F6BBF1F2638C}" dt="2021-02-17T15:34:38.085" v="242" actId="1076"/>
          <ac:spMkLst>
            <pc:docMk/>
            <pc:sldMk cId="4181334357" sldId="785"/>
            <ac:spMk id="11" creationId="{33644296-1A30-449E-85A5-BFF3C900C131}"/>
          </ac:spMkLst>
        </pc:spChg>
        <pc:spChg chg="add mod">
          <ac:chgData name="Cristian Chilipirea" userId="34ab170da5908fc4" providerId="LiveId" clId="{DFCF1A2B-AC08-4933-9280-F6BBF1F2638C}" dt="2021-02-17T15:35:07.057" v="249" actId="1076"/>
          <ac:spMkLst>
            <pc:docMk/>
            <pc:sldMk cId="4181334357" sldId="785"/>
            <ac:spMk id="12" creationId="{1617AC80-8E02-4742-BAC7-BD27162F61D5}"/>
          </ac:spMkLst>
        </pc:spChg>
        <pc:spChg chg="add mod">
          <ac:chgData name="Cristian Chilipirea" userId="34ab170da5908fc4" providerId="LiveId" clId="{DFCF1A2B-AC08-4933-9280-F6BBF1F2638C}" dt="2021-02-17T15:34:48.232" v="244" actId="1076"/>
          <ac:spMkLst>
            <pc:docMk/>
            <pc:sldMk cId="4181334357" sldId="785"/>
            <ac:spMk id="13" creationId="{0F20D93B-A4BB-47C8-9207-6D8B4712F4E9}"/>
          </ac:spMkLst>
        </pc:spChg>
      </pc:sldChg>
      <pc:sldChg chg="addSp delSp modSp new mod">
        <pc:chgData name="Cristian Chilipirea" userId="34ab170da5908fc4" providerId="LiveId" clId="{DFCF1A2B-AC08-4933-9280-F6BBF1F2638C}" dt="2021-02-17T15:35:39.696" v="256" actId="1076"/>
        <pc:sldMkLst>
          <pc:docMk/>
          <pc:sldMk cId="2674756703" sldId="786"/>
        </pc:sldMkLst>
        <pc:spChg chg="mod">
          <ac:chgData name="Cristian Chilipirea" userId="34ab170da5908fc4" providerId="LiveId" clId="{DFCF1A2B-AC08-4933-9280-F6BBF1F2638C}" dt="2021-02-17T15:35:29.410" v="252"/>
          <ac:spMkLst>
            <pc:docMk/>
            <pc:sldMk cId="2674756703" sldId="786"/>
            <ac:spMk id="3" creationId="{A3392DC1-3B26-4F23-9C7B-BD370A569E35}"/>
          </ac:spMkLst>
        </pc:spChg>
        <pc:spChg chg="del">
          <ac:chgData name="Cristian Chilipirea" userId="34ab170da5908fc4" providerId="LiveId" clId="{DFCF1A2B-AC08-4933-9280-F6BBF1F2638C}" dt="2021-02-17T15:35:31.372" v="253" actId="478"/>
          <ac:spMkLst>
            <pc:docMk/>
            <pc:sldMk cId="2674756703" sldId="786"/>
            <ac:spMk id="4" creationId="{858F31BB-AB66-4257-936B-1C989B4CCDA7}"/>
          </ac:spMkLst>
        </pc:spChg>
        <pc:picChg chg="add mod">
          <ac:chgData name="Cristian Chilipirea" userId="34ab170da5908fc4" providerId="LiveId" clId="{DFCF1A2B-AC08-4933-9280-F6BBF1F2638C}" dt="2021-02-17T15:35:39.696" v="256" actId="1076"/>
          <ac:picMkLst>
            <pc:docMk/>
            <pc:sldMk cId="2674756703" sldId="786"/>
            <ac:picMk id="5" creationId="{5328D69A-29B7-421D-B120-000B5E991B48}"/>
          </ac:picMkLst>
        </pc:picChg>
      </pc:sldChg>
      <pc:sldChg chg="new">
        <pc:chgData name="Cristian Chilipirea" userId="34ab170da5908fc4" providerId="LiveId" clId="{DFCF1A2B-AC08-4933-9280-F6BBF1F2638C}" dt="2021-02-17T15:35:45.114" v="258" actId="680"/>
        <pc:sldMkLst>
          <pc:docMk/>
          <pc:sldMk cId="4192462988" sldId="787"/>
        </pc:sldMkLst>
      </pc:sldChg>
      <pc:sldChg chg="addSp delSp modSp new mod">
        <pc:chgData name="Cristian Chilipirea" userId="34ab170da5908fc4" providerId="LiveId" clId="{DFCF1A2B-AC08-4933-9280-F6BBF1F2638C}" dt="2021-02-17T15:50:57.094" v="263"/>
        <pc:sldMkLst>
          <pc:docMk/>
          <pc:sldMk cId="2995820930" sldId="788"/>
        </pc:sldMkLst>
        <pc:spChg chg="mod">
          <ac:chgData name="Cristian Chilipirea" userId="34ab170da5908fc4" providerId="LiveId" clId="{DFCF1A2B-AC08-4933-9280-F6BBF1F2638C}" dt="2021-02-17T15:50:49.084" v="261"/>
          <ac:spMkLst>
            <pc:docMk/>
            <pc:sldMk cId="2995820930" sldId="788"/>
            <ac:spMk id="3" creationId="{1D07E00E-34A2-4977-921A-63AB1F85F924}"/>
          </ac:spMkLst>
        </pc:spChg>
        <pc:spChg chg="del">
          <ac:chgData name="Cristian Chilipirea" userId="34ab170da5908fc4" providerId="LiveId" clId="{DFCF1A2B-AC08-4933-9280-F6BBF1F2638C}" dt="2021-02-17T15:50:50.768" v="262" actId="478"/>
          <ac:spMkLst>
            <pc:docMk/>
            <pc:sldMk cId="2995820930" sldId="788"/>
            <ac:spMk id="4" creationId="{72DD802D-7AF6-4ADC-99A3-A6ADD45D436C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5" creationId="{81638039-7001-4574-B557-4ED802CEECC9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6" creationId="{E3DB0155-CB5D-45EA-B2B0-D87C01BBE936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8" creationId="{CFBB5E62-743A-46F1-9AB7-4857C56D6CA2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9" creationId="{81E65E1F-5880-4D20-94F1-0986F9ACE8A2}"/>
          </ac:spMkLst>
        </pc:spChg>
        <pc:cxnChg chg="add mod">
          <ac:chgData name="Cristian Chilipirea" userId="34ab170da5908fc4" providerId="LiveId" clId="{DFCF1A2B-AC08-4933-9280-F6BBF1F2638C}" dt="2021-02-17T15:50:57.094" v="263"/>
          <ac:cxnSpMkLst>
            <pc:docMk/>
            <pc:sldMk cId="2995820930" sldId="788"/>
            <ac:cxnSpMk id="7" creationId="{BBB8D162-632B-47C3-AE25-37CB202CB0AE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1:20.184" v="268"/>
        <pc:sldMkLst>
          <pc:docMk/>
          <pc:sldMk cId="3587982092" sldId="789"/>
        </pc:sldMkLst>
        <pc:spChg chg="mod">
          <ac:chgData name="Cristian Chilipirea" userId="34ab170da5908fc4" providerId="LiveId" clId="{DFCF1A2B-AC08-4933-9280-F6BBF1F2638C}" dt="2021-02-17T15:51:13.710" v="266"/>
          <ac:spMkLst>
            <pc:docMk/>
            <pc:sldMk cId="3587982092" sldId="789"/>
            <ac:spMk id="3" creationId="{213FAAB2-DADF-470A-8B07-9094F6CCEB40}"/>
          </ac:spMkLst>
        </pc:spChg>
        <pc:spChg chg="del">
          <ac:chgData name="Cristian Chilipirea" userId="34ab170da5908fc4" providerId="LiveId" clId="{DFCF1A2B-AC08-4933-9280-F6BBF1F2638C}" dt="2021-02-17T15:51:15.231" v="267" actId="478"/>
          <ac:spMkLst>
            <pc:docMk/>
            <pc:sldMk cId="3587982092" sldId="789"/>
            <ac:spMk id="4" creationId="{F9E39CD5-CD7C-4241-AF2A-107AE6F09D7A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5" creationId="{45704483-BDBD-47F8-A821-76DD5119DB12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6" creationId="{2B2658D5-20B8-416B-AFC5-6BC6D2464B26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8" creationId="{890C344F-81C1-44A9-911A-9CF51C107AF1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9" creationId="{1F77C178-819C-4924-8DD2-96728076823D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0" creationId="{5B6A2A7E-5F66-4CFC-B4C9-B2B32DDF05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1" creationId="{2C23594B-ACE4-4442-AE35-6CE9E97B32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2" creationId="{2ABE8297-342D-4120-921D-7A971FB0DEA7}"/>
          </ac:spMkLst>
        </pc:sp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7" creationId="{03DAB7CC-2BD6-4B7C-A92E-5DC546D6480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3" creationId="{448F8B6D-950E-4B19-BE47-FE8DF8DE627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4" creationId="{01C21718-AB98-422E-AABF-855B4F492ED7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5" creationId="{E404443C-91C4-47E6-AFFF-D7F2375E93DA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6" creationId="{6508B013-293F-44EB-BDC4-3BA84E5142B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32.182" v="273"/>
        <pc:sldMkLst>
          <pc:docMk/>
          <pc:sldMk cId="2937599258" sldId="790"/>
        </pc:sldMkLst>
        <pc:spChg chg="mod">
          <ac:chgData name="Cristian Chilipirea" userId="34ab170da5908fc4" providerId="LiveId" clId="{DFCF1A2B-AC08-4933-9280-F6BBF1F2638C}" dt="2021-02-17T15:55:26.118" v="271"/>
          <ac:spMkLst>
            <pc:docMk/>
            <pc:sldMk cId="2937599258" sldId="790"/>
            <ac:spMk id="3" creationId="{816D1D5C-CB94-42DD-AC25-7D3831962F48}"/>
          </ac:spMkLst>
        </pc:spChg>
        <pc:spChg chg="del">
          <ac:chgData name="Cristian Chilipirea" userId="34ab170da5908fc4" providerId="LiveId" clId="{DFCF1A2B-AC08-4933-9280-F6BBF1F2638C}" dt="2021-02-17T15:55:27.729" v="272" actId="478"/>
          <ac:spMkLst>
            <pc:docMk/>
            <pc:sldMk cId="2937599258" sldId="790"/>
            <ac:spMk id="4" creationId="{C7A07466-0643-4EFC-AB23-9FCAD31E69A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5" creationId="{7E919C32-DCF5-454A-89E2-107024FBCE78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6" creationId="{4D6E3EBB-1072-4072-AAB7-B38DD8DB1E5B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8" creationId="{90014863-D0E9-43A1-A015-1AB837DCDB0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9" creationId="{FDC23FB1-FD05-42DF-816D-4833891AE59F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0" creationId="{C5A40428-211B-4E6D-9EAA-30002F416D61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1" creationId="{8A508AE6-BC79-4F09-80D7-69320DF0770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2" creationId="{C7ACAB71-D4AE-4233-8A93-33D9A669015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8" creationId="{03F13178-9404-48D5-99E5-E2D55ABECEF8}"/>
          </ac:spMkLst>
        </pc:sp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7" creationId="{81A5CCFC-EC84-4D11-A282-9EEC6608EAF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3" creationId="{39420699-C1D9-4A87-9991-21D142450C06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4" creationId="{1CC0282A-F0C6-4564-9DE7-440D8FB3655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5" creationId="{FD1D1CEB-9BB3-4127-B22E-2D7531C45055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6" creationId="{193E0481-B303-43F7-9BC6-C2949C81A48C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7" creationId="{A6B87704-B751-4EF7-8B72-97E80A538494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50.730" v="278"/>
        <pc:sldMkLst>
          <pc:docMk/>
          <pc:sldMk cId="2535238227" sldId="791"/>
        </pc:sldMkLst>
        <pc:spChg chg="mod">
          <ac:chgData name="Cristian Chilipirea" userId="34ab170da5908fc4" providerId="LiveId" clId="{DFCF1A2B-AC08-4933-9280-F6BBF1F2638C}" dt="2021-02-17T15:55:44.955" v="276"/>
          <ac:spMkLst>
            <pc:docMk/>
            <pc:sldMk cId="2535238227" sldId="791"/>
            <ac:spMk id="3" creationId="{73D6AC37-77C4-4D57-91EB-F3CBD603A1DE}"/>
          </ac:spMkLst>
        </pc:spChg>
        <pc:spChg chg="del">
          <ac:chgData name="Cristian Chilipirea" userId="34ab170da5908fc4" providerId="LiveId" clId="{DFCF1A2B-AC08-4933-9280-F6BBF1F2638C}" dt="2021-02-17T15:55:46.364" v="277" actId="478"/>
          <ac:spMkLst>
            <pc:docMk/>
            <pc:sldMk cId="2535238227" sldId="791"/>
            <ac:spMk id="4" creationId="{DDD42DB7-81F3-4B21-9482-75F2FFBB33EE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5" creationId="{DCFFB3F1-B982-4CC4-830F-F08C4D377FC7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6" creationId="{7C1BE461-EC65-4E6D-93F2-954091F782F1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8" creationId="{8FCECA1E-0892-4B11-A5FF-3B61CFCAE320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9" creationId="{839233EF-91E2-4825-908F-8157F9EF3005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0" creationId="{DEBBE90D-A6F4-48F1-BF50-3A91DC525F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1" creationId="{436AE310-8201-42CD-BE55-EA7825A7D9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2" creationId="{314FE297-451A-4744-980B-7063B10F5024}"/>
          </ac:spMkLst>
        </pc:spChg>
        <pc:picChg chg="add mod">
          <ac:chgData name="Cristian Chilipirea" userId="34ab170da5908fc4" providerId="LiveId" clId="{DFCF1A2B-AC08-4933-9280-F6BBF1F2638C}" dt="2021-02-17T15:55:50.730" v="278"/>
          <ac:picMkLst>
            <pc:docMk/>
            <pc:sldMk cId="2535238227" sldId="791"/>
            <ac:picMk id="19" creationId="{3ED8A256-A151-4E0C-AB66-92D532A82B82}"/>
          </ac:picMkLst>
        </pc:pic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7" creationId="{99FDA881-CC55-4F04-B449-817C3B450CE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3" creationId="{7A18DC56-D933-4A10-BA9C-88E619FDD8E9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4" creationId="{8A83443A-D9EF-4692-9F57-FB21EAD37B35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5" creationId="{F450B05D-1C53-4135-96BF-4645B0A4CF7C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6" creationId="{CAF1B312-9E9A-4A9F-A2CC-35EDDE0EC388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7" creationId="{0FC21E07-C752-467F-97A1-72026EFE7A2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8" creationId="{3BAAEAC3-59F5-43EA-B9D4-309E7B9D8787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6:10.838" v="283"/>
        <pc:sldMkLst>
          <pc:docMk/>
          <pc:sldMk cId="2728920771" sldId="792"/>
        </pc:sldMkLst>
        <pc:spChg chg="mod">
          <ac:chgData name="Cristian Chilipirea" userId="34ab170da5908fc4" providerId="LiveId" clId="{DFCF1A2B-AC08-4933-9280-F6BBF1F2638C}" dt="2021-02-17T15:56:05.959" v="281"/>
          <ac:spMkLst>
            <pc:docMk/>
            <pc:sldMk cId="2728920771" sldId="792"/>
            <ac:spMk id="3" creationId="{842A6299-2B61-43E8-B131-8EB2DE34F237}"/>
          </ac:spMkLst>
        </pc:spChg>
        <pc:spChg chg="del">
          <ac:chgData name="Cristian Chilipirea" userId="34ab170da5908fc4" providerId="LiveId" clId="{DFCF1A2B-AC08-4933-9280-F6BBF1F2638C}" dt="2021-02-17T15:56:07.137" v="282" actId="478"/>
          <ac:spMkLst>
            <pc:docMk/>
            <pc:sldMk cId="2728920771" sldId="792"/>
            <ac:spMk id="4" creationId="{043BD5E0-CCE5-447F-9557-4D479512EDAA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5" creationId="{26614FA6-A02A-4134-98B5-A249F015469C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6" creationId="{1DA16B4F-CF2D-4F5D-9DB8-81366B7C624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8" creationId="{D004B005-DC4A-4AC6-899B-BBEE7E9E8256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9" creationId="{A46EE0AB-E92C-42F3-83F5-29525F5B9877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0" creationId="{2B04232C-CC1C-434D-84C3-9BF3327A544B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1" creationId="{4596D24D-435E-40C2-B11A-2B313C97779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2" creationId="{F9D338BC-4646-4D77-8D38-211AD6FE8776}"/>
          </ac:spMkLst>
        </pc:spChg>
        <pc:picChg chg="add mod">
          <ac:chgData name="Cristian Chilipirea" userId="34ab170da5908fc4" providerId="LiveId" clId="{DFCF1A2B-AC08-4933-9280-F6BBF1F2638C}" dt="2021-02-17T15:56:10.838" v="283"/>
          <ac:picMkLst>
            <pc:docMk/>
            <pc:sldMk cId="2728920771" sldId="792"/>
            <ac:picMk id="19" creationId="{EC701805-451B-4760-A5F0-E2F3030AB4CE}"/>
          </ac:picMkLst>
        </pc:pic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7" creationId="{9B3D9AB0-6953-4762-A82D-ADABC1F3FABA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3" creationId="{18243C09-B3E8-4EE5-B765-1956378756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4" creationId="{82D13B94-804B-4A19-B7DA-1A50524440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5" creationId="{7BDAFADB-7A5D-45A1-9426-089C086CE5A8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6" creationId="{6420E04E-CBC3-4A50-AFA8-073346D667EE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7" creationId="{16325504-2C26-47EB-9DD3-C5C32D4C4B5C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8" creationId="{85A5767E-9C4D-40F9-AD12-D1D9DA7B3960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7:45.115" v="288"/>
        <pc:sldMkLst>
          <pc:docMk/>
          <pc:sldMk cId="1435774033" sldId="793"/>
        </pc:sldMkLst>
        <pc:spChg chg="mod">
          <ac:chgData name="Cristian Chilipirea" userId="34ab170da5908fc4" providerId="LiveId" clId="{DFCF1A2B-AC08-4933-9280-F6BBF1F2638C}" dt="2021-02-18T21:57:35.542" v="286"/>
          <ac:spMkLst>
            <pc:docMk/>
            <pc:sldMk cId="1435774033" sldId="793"/>
            <ac:spMk id="3" creationId="{F841A54C-4949-4945-B316-4833B265A859}"/>
          </ac:spMkLst>
        </pc:spChg>
        <pc:spChg chg="del">
          <ac:chgData name="Cristian Chilipirea" userId="34ab170da5908fc4" providerId="LiveId" clId="{DFCF1A2B-AC08-4933-9280-F6BBF1F2638C}" dt="2021-02-18T21:57:36.922" v="287" actId="478"/>
          <ac:spMkLst>
            <pc:docMk/>
            <pc:sldMk cId="1435774033" sldId="793"/>
            <ac:spMk id="4" creationId="{8C771451-1F24-45EC-8996-211FCC434B9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5" creationId="{F37D7298-0C9D-4F8B-8329-919278B2C22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6" creationId="{E4239F53-C152-40E1-B809-A4D1EA0D5D7A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8" creationId="{09EC8137-CF6B-4B6C-B6E3-5CD4E519993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9" creationId="{5BCFFE52-0829-45FB-8A7F-30E122D540F7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0" creationId="{EDF996BC-1FDF-4BC2-AE97-42CB6B9437D9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1" creationId="{A485B206-2506-4717-8FD4-F9A004C53A1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2" creationId="{EC97F9C8-B6A0-4456-9E0C-21B381E1BD91}"/>
          </ac:spMkLst>
        </pc:spChg>
        <pc:picChg chg="add mod">
          <ac:chgData name="Cristian Chilipirea" userId="34ab170da5908fc4" providerId="LiveId" clId="{DFCF1A2B-AC08-4933-9280-F6BBF1F2638C}" dt="2021-02-18T21:57:45.115" v="288"/>
          <ac:picMkLst>
            <pc:docMk/>
            <pc:sldMk cId="1435774033" sldId="793"/>
            <ac:picMk id="19" creationId="{12597E82-1C39-44A1-9A3E-9A4EAE9EC821}"/>
          </ac:picMkLst>
        </pc:pic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7" creationId="{7FFCAAC4-5356-4A8A-B014-969BD18976AC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3" creationId="{0120B884-68D0-4DA7-BB05-C7523E95FB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4" creationId="{A986915C-BCAD-4F21-999A-F0FB58DDC26B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5" creationId="{857BEB1D-DC76-4CE6-B9BA-41799100E68A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6" creationId="{B6395D0C-7075-4F3F-B274-A5CC006FBD20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7" creationId="{57501767-138C-4B4C-A48C-91F345AFAA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8" creationId="{3AA755F5-C633-4403-802A-3E6E8A3473B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06.362" v="293"/>
        <pc:sldMkLst>
          <pc:docMk/>
          <pc:sldMk cId="1487877168" sldId="794"/>
        </pc:sldMkLst>
        <pc:spChg chg="mod">
          <ac:chgData name="Cristian Chilipirea" userId="34ab170da5908fc4" providerId="LiveId" clId="{DFCF1A2B-AC08-4933-9280-F6BBF1F2638C}" dt="2021-02-18T21:57:56.740" v="291"/>
          <ac:spMkLst>
            <pc:docMk/>
            <pc:sldMk cId="1487877168" sldId="794"/>
            <ac:spMk id="3" creationId="{801B75F7-E655-4DF9-9666-8A458974918D}"/>
          </ac:spMkLst>
        </pc:spChg>
        <pc:spChg chg="del">
          <ac:chgData name="Cristian Chilipirea" userId="34ab170da5908fc4" providerId="LiveId" clId="{DFCF1A2B-AC08-4933-9280-F6BBF1F2638C}" dt="2021-02-18T21:58:05.317" v="292" actId="478"/>
          <ac:spMkLst>
            <pc:docMk/>
            <pc:sldMk cId="1487877168" sldId="794"/>
            <ac:spMk id="4" creationId="{75576CF1-086C-4595-9C44-002DB73B9681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5" creationId="{26982D18-89D3-4879-A9EC-5BFCCB01D4BB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6" creationId="{E5935717-4D34-417B-825D-D0A7BF05FA32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8" creationId="{D145D480-CBC5-4351-96EF-313DD5E1793D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9" creationId="{D10F47E2-E031-4286-AB53-405508E32574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0" creationId="{77EFA1AE-BA3E-4DE6-896B-42117715B295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1" creationId="{542A0E49-D150-4F11-9366-C8F84BF04B87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2" creationId="{E38A6559-0D36-4616-86B4-C88ACC1AE8C3}"/>
          </ac:spMkLst>
        </pc:spChg>
        <pc:picChg chg="add mod">
          <ac:chgData name="Cristian Chilipirea" userId="34ab170da5908fc4" providerId="LiveId" clId="{DFCF1A2B-AC08-4933-9280-F6BBF1F2638C}" dt="2021-02-18T21:58:06.362" v="293"/>
          <ac:picMkLst>
            <pc:docMk/>
            <pc:sldMk cId="1487877168" sldId="794"/>
            <ac:picMk id="19" creationId="{D67488D1-9A6D-419E-A33B-C4F6FEB7D5EA}"/>
          </ac:picMkLst>
        </pc:pic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7" creationId="{A07A9E5F-BC6B-484B-ABE3-181A4CA11845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3" creationId="{A5986C35-DDBA-4514-989C-B335CA128B34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4" creationId="{C84B2C68-2EF3-431B-B0A1-7F6940315797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5" creationId="{9D2E8A30-DC89-4ABC-A16A-EB7E15B919F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6" creationId="{6D4125C1-FAD0-46DF-9913-8AE676B8443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7" creationId="{E4610D1C-A168-48BF-A8F3-87A87A5F7471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8" creationId="{E89379E6-269C-4B40-BFD8-B63F5703E6B1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44.208" v="300" actId="1076"/>
        <pc:sldMkLst>
          <pc:docMk/>
          <pc:sldMk cId="25903512" sldId="795"/>
        </pc:sldMkLst>
        <pc:spChg chg="mod">
          <ac:chgData name="Cristian Chilipirea" userId="34ab170da5908fc4" providerId="LiveId" clId="{DFCF1A2B-AC08-4933-9280-F6BBF1F2638C}" dt="2021-02-18T21:58:23.588" v="296"/>
          <ac:spMkLst>
            <pc:docMk/>
            <pc:sldMk cId="25903512" sldId="795"/>
            <ac:spMk id="3" creationId="{B8BC4B6B-1EE9-49AE-9F15-A9E88233C3A0}"/>
          </ac:spMkLst>
        </pc:spChg>
        <pc:spChg chg="del">
          <ac:chgData name="Cristian Chilipirea" userId="34ab170da5908fc4" providerId="LiveId" clId="{DFCF1A2B-AC08-4933-9280-F6BBF1F2638C}" dt="2021-02-18T21:58:31.031" v="298" actId="478"/>
          <ac:spMkLst>
            <pc:docMk/>
            <pc:sldMk cId="25903512" sldId="795"/>
            <ac:spMk id="4" creationId="{26FFE01B-6018-4919-826E-BFA89F150C8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5" creationId="{A834AF07-182A-458A-ABF9-408F26C1C40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6" creationId="{53A92453-A50D-4B6F-A17F-3A881112AB5E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8" creationId="{0D487F2E-22B0-44EE-A81B-6A6323202AFB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9" creationId="{CBBF4782-5E06-4A59-B8F0-112E23005DCD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0" creationId="{142AC8F3-6934-48DA-96B2-AB92AA2DCAA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1" creationId="{8AE46379-D6CD-4EC0-86B1-4952AD59E82C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2" creationId="{417C1EB1-236F-44E8-8F9D-A78FFCA2B010}"/>
          </ac:spMkLst>
        </pc:spChg>
        <pc:picChg chg="add mod">
          <ac:chgData name="Cristian Chilipirea" userId="34ab170da5908fc4" providerId="LiveId" clId="{DFCF1A2B-AC08-4933-9280-F6BBF1F2638C}" dt="2021-02-18T21:58:44.208" v="300" actId="1076"/>
          <ac:picMkLst>
            <pc:docMk/>
            <pc:sldMk cId="25903512" sldId="795"/>
            <ac:picMk id="19" creationId="{CD5D37CA-34F9-44BD-A627-54C2AD7A68FF}"/>
          </ac:picMkLst>
        </pc:pic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7" creationId="{DC2A2AD5-3D24-44C3-9F9D-BB7D46F9FC36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3" creationId="{48B4FC21-4EA6-46F4-9A45-55739AF256B5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4" creationId="{F356B68B-B795-4D4E-B386-CD61CE6D6C9D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5" creationId="{7F488E23-9CDA-4387-9871-E1E2BAF61FFE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6" creationId="{8D8C6DBF-422A-46FA-83DE-6FDF5035DEA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7" creationId="{F8FFE9D5-90C4-432D-A903-65AAEBD1AB6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8" creationId="{21177BC3-43B6-432F-B37A-9EE7C41576FB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08.771" v="304"/>
        <pc:sldMkLst>
          <pc:docMk/>
          <pc:sldMk cId="3935698009" sldId="796"/>
        </pc:sldMkLst>
        <pc:spChg chg="mod">
          <ac:chgData name="Cristian Chilipirea" userId="34ab170da5908fc4" providerId="LiveId" clId="{DFCF1A2B-AC08-4933-9280-F6BBF1F2638C}" dt="2021-02-18T21:59:01.736" v="302"/>
          <ac:spMkLst>
            <pc:docMk/>
            <pc:sldMk cId="3935698009" sldId="796"/>
            <ac:spMk id="3" creationId="{7A5C4EEF-0D21-42D1-A7A0-485F66DCBB24}"/>
          </ac:spMkLst>
        </pc:spChg>
        <pc:spChg chg="del">
          <ac:chgData name="Cristian Chilipirea" userId="34ab170da5908fc4" providerId="LiveId" clId="{DFCF1A2B-AC08-4933-9280-F6BBF1F2638C}" dt="2021-02-18T21:59:03.197" v="303" actId="478"/>
          <ac:spMkLst>
            <pc:docMk/>
            <pc:sldMk cId="3935698009" sldId="796"/>
            <ac:spMk id="4" creationId="{6D784081-0BFA-45C5-93B3-638ED121F887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5" creationId="{93E848C1-01B7-4197-BF16-760A0723C8BC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6" creationId="{320F6517-5233-4F81-B0BE-C963045A7C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8" creationId="{14371140-20D2-4F01-B702-E18EE93EFAB3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9" creationId="{32BE9998-D2C7-484A-84D2-28EDBE31934D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0" creationId="{C3C5532B-D806-4A09-9620-CC7523C161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1" creationId="{FF1438E7-CCE2-492C-96D9-4AEE065FFF71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2" creationId="{7F59D57A-48F3-4D90-B15E-070180FCE94F}"/>
          </ac:spMkLst>
        </pc:spChg>
        <pc:picChg chg="add mod">
          <ac:chgData name="Cristian Chilipirea" userId="34ab170da5908fc4" providerId="LiveId" clId="{DFCF1A2B-AC08-4933-9280-F6BBF1F2638C}" dt="2021-02-18T21:59:08.771" v="304"/>
          <ac:picMkLst>
            <pc:docMk/>
            <pc:sldMk cId="3935698009" sldId="796"/>
            <ac:picMk id="19" creationId="{B869C613-72CD-4EE9-8C0C-193D1D747B3E}"/>
          </ac:picMkLst>
        </pc:pic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7" creationId="{EC5DC7BE-A09C-41D3-AAAA-FEBB3654B8C4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3" creationId="{BF4B727B-FD83-40F0-BB89-6278B020279D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4" creationId="{71518A1B-EC33-4BFD-A645-2B23CC65C23F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5" creationId="{69BF23C3-ECB0-43A7-A2CC-95AAD818838B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6" creationId="{1D201D67-7222-4ADC-8940-B1E28C9AEFCE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7" creationId="{7C26E79D-6B9D-4BF7-ACF3-310A5CD7B879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8" creationId="{6A006D2B-3F95-4D33-8598-21A8C77F251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33.016" v="309"/>
        <pc:sldMkLst>
          <pc:docMk/>
          <pc:sldMk cId="1436580443" sldId="797"/>
        </pc:sldMkLst>
        <pc:spChg chg="mod">
          <ac:chgData name="Cristian Chilipirea" userId="34ab170da5908fc4" providerId="LiveId" clId="{DFCF1A2B-AC08-4933-9280-F6BBF1F2638C}" dt="2021-02-18T21:59:27.411" v="307"/>
          <ac:spMkLst>
            <pc:docMk/>
            <pc:sldMk cId="1436580443" sldId="797"/>
            <ac:spMk id="3" creationId="{E8BCB3F3-3D07-41CE-821D-EF0C2143E401}"/>
          </ac:spMkLst>
        </pc:spChg>
        <pc:spChg chg="del">
          <ac:chgData name="Cristian Chilipirea" userId="34ab170da5908fc4" providerId="LiveId" clId="{DFCF1A2B-AC08-4933-9280-F6BBF1F2638C}" dt="2021-02-18T21:59:28.754" v="308" actId="478"/>
          <ac:spMkLst>
            <pc:docMk/>
            <pc:sldMk cId="1436580443" sldId="797"/>
            <ac:spMk id="4" creationId="{859846C1-6AC3-4439-9E12-4BD919BF62FE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5" creationId="{079670CB-E5CD-48F7-9D5A-11193758519A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7" creationId="{93C093F8-3BEF-4DB1-808B-804C3409FDA6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8" creationId="{D06BAE9E-45E2-4BF4-8F62-CFECB897572C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9" creationId="{8B2629D1-C3AC-47C0-AC59-5BCBB10B7740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10" creationId="{40123637-D959-433F-8E15-12D65CB856E7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20" creationId="{36FC1483-B430-4AE5-8D4C-D7D6E7A78005}"/>
          </ac:spMkLst>
        </pc:sp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4" creationId="{F813DDBE-8CDB-49A0-AAE0-1BFB64FD452A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5" creationId="{59E84E2A-22AB-4A1F-A162-1FEF2DBE3EF9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6" creationId="{B8A1E55F-635D-472A-BC22-1DADDFCCB3C2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7" creationId="{92208C75-B39A-4C8F-B090-DD7D9FAB9CE8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8" creationId="{5DFF967D-1501-49E2-A9B4-703E3C8823BE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9" creationId="{FECFEB51-C30C-47D8-8DF3-BC916E54E6BD}"/>
          </ac:picMkLst>
        </pc:pic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6" creationId="{B7129B22-9932-4FE5-9CD2-EF27A495E1CB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1" creationId="{1B3EA176-9EB7-4C80-88E2-C505F90CC05D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2" creationId="{5F927183-5CFA-428A-A003-852E00843CC6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3" creationId="{19A4D332-A8EE-40D6-BFF3-F632C14B077C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56.442" v="316"/>
        <pc:sldMkLst>
          <pc:docMk/>
          <pc:sldMk cId="890679308" sldId="798"/>
        </pc:sldMkLst>
        <pc:spChg chg="mod">
          <ac:chgData name="Cristian Chilipirea" userId="34ab170da5908fc4" providerId="LiveId" clId="{DFCF1A2B-AC08-4933-9280-F6BBF1F2638C}" dt="2021-02-18T21:59:48.856" v="312"/>
          <ac:spMkLst>
            <pc:docMk/>
            <pc:sldMk cId="890679308" sldId="798"/>
            <ac:spMk id="3" creationId="{877B5018-71AE-433F-AA59-4E7B50C17548}"/>
          </ac:spMkLst>
        </pc:spChg>
        <pc:spChg chg="del">
          <ac:chgData name="Cristian Chilipirea" userId="34ab170da5908fc4" providerId="LiveId" clId="{DFCF1A2B-AC08-4933-9280-F6BBF1F2638C}" dt="2021-02-18T21:59:50.194" v="313" actId="478"/>
          <ac:spMkLst>
            <pc:docMk/>
            <pc:sldMk cId="890679308" sldId="798"/>
            <ac:spMk id="4" creationId="{960921B8-CA5F-48B5-9140-37265C6C7C5A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5" creationId="{2E20705B-E80E-42F0-97C0-4EB7E16A7B9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6" creationId="{52D96152-9D35-46B4-8055-4CD2A52EC983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8" creationId="{87A3962D-0C0E-454E-944D-470AD6CF2771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9" creationId="{27F27738-F842-4055-B7AA-B6A1A45A601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0" creationId="{07E9CCF5-7CA9-4DDE-A906-9557102AEDCF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1" creationId="{CF562DDC-633C-4192-B290-AB213BFC3E72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2" creationId="{E632C68E-FF95-4076-BFBD-1C561A2AD882}"/>
          </ac:spMkLst>
        </pc:sp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19" creationId="{8A1A4DCB-C978-496E-9162-D9BD272DD8A0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0" creationId="{DD2F3FFD-567C-4ABD-9F9E-DE8A2EFBA22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1" creationId="{E841FBDF-600F-4655-9A4E-2A1EC895E742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2" creationId="{B80DA15C-F6BE-4CB3-BA15-79036A044059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3" creationId="{B54C7FA8-C16C-464C-AB99-A09E5ACA7FC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4" creationId="{FDB76FEF-FCF6-4146-9E8B-04A7E2DE3E2E}"/>
          </ac:picMkLst>
        </pc:pic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7" creationId="{C99F68FB-6A4A-44B5-A744-4D4F5F8D1E6E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3" creationId="{2FEF5D32-2DFC-4AD6-9C32-EB547E72840B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4" creationId="{925B883A-A42B-451B-B92B-D6D008B35650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5" creationId="{06AC8B27-B5E4-4B32-81F7-C50D318A9CD5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6" creationId="{3DEF6A35-7FF1-4F82-A17B-569AF359F3DA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7" creationId="{FE7E70A2-F91B-4978-8D54-B32D93D4B4BF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8" creationId="{612E6B1F-5FE0-4D13-96EE-B92BA8744C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0:13.562" v="321"/>
        <pc:sldMkLst>
          <pc:docMk/>
          <pc:sldMk cId="342302482" sldId="799"/>
        </pc:sldMkLst>
        <pc:spChg chg="mod">
          <ac:chgData name="Cristian Chilipirea" userId="34ab170da5908fc4" providerId="LiveId" clId="{DFCF1A2B-AC08-4933-9280-F6BBF1F2638C}" dt="2021-02-18T22:00:07.206" v="319"/>
          <ac:spMkLst>
            <pc:docMk/>
            <pc:sldMk cId="342302482" sldId="799"/>
            <ac:spMk id="3" creationId="{D4E00B91-DC5C-4A75-8620-0F28D29C95AC}"/>
          </ac:spMkLst>
        </pc:spChg>
        <pc:spChg chg="del">
          <ac:chgData name="Cristian Chilipirea" userId="34ab170da5908fc4" providerId="LiveId" clId="{DFCF1A2B-AC08-4933-9280-F6BBF1F2638C}" dt="2021-02-18T22:00:08.758" v="320" actId="478"/>
          <ac:spMkLst>
            <pc:docMk/>
            <pc:sldMk cId="342302482" sldId="799"/>
            <ac:spMk id="4" creationId="{DB31F697-DD7D-46E5-B804-D81013D1CDD7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5" creationId="{70C4354E-8229-4834-929A-4B063485BB1E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6" creationId="{62A4E5FF-59B7-4862-B3EB-9367D41CDBE9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8" creationId="{1E6B3CB9-7E47-41A2-BD93-0F8D9E4E4338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9" creationId="{27FF2EA3-E7ED-4127-AEB0-93E6D5384E31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0" creationId="{0522D010-1BE2-4473-9BC5-516EE2944E55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1" creationId="{67EDB08F-BCE4-44DB-99B3-99BC0C6CFFF2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2" creationId="{D7825E37-05EB-4F8E-944B-702EA7BEBC9D}"/>
          </ac:spMkLst>
        </pc:sp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19" creationId="{29602C1D-8520-4507-BCCC-41A3CFCCA83F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0" creationId="{3B30B7F2-8CBF-4D7B-BDB3-3B4B83CCF58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1" creationId="{EC522BA1-4433-406B-956A-34CA31519F18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2" creationId="{D569A240-6D63-49FE-A58A-4DDD9DB94F61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3" creationId="{A015BD00-6CCA-45EF-9215-9353C70DA4D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4" creationId="{2738B02F-378C-40D5-ABAF-75BEC44F452B}"/>
          </ac:picMkLst>
        </pc:pic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7" creationId="{6BC559A7-BA53-4B7E-BDE2-FDB3AA805C8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3" creationId="{9F417069-DD6D-477B-B829-BC8D3B7AB92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4" creationId="{049EB9BE-D7CF-46AB-AD46-83C7C716413C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5" creationId="{6FBF7283-A85D-4963-9A5F-DFF194DBACB9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6" creationId="{8D2DD468-D1AF-417F-8E02-BF4745E33D5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7" creationId="{973F19F6-C33E-4D83-B36D-19E14486DA3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8" creationId="{337C49F9-4EA2-4393-8D02-3D4D6DE9574B}"/>
          </ac:cxnSpMkLst>
        </pc:cxnChg>
      </pc:sldChg>
      <pc:sldChg chg="modSp new mod">
        <pc:chgData name="Cristian Chilipirea" userId="34ab170da5908fc4" providerId="LiveId" clId="{DFCF1A2B-AC08-4933-9280-F6BBF1F2638C}" dt="2021-02-18T22:00:25.315" v="324"/>
        <pc:sldMkLst>
          <pc:docMk/>
          <pc:sldMk cId="981045716" sldId="800"/>
        </pc:sldMkLst>
        <pc:spChg chg="mod">
          <ac:chgData name="Cristian Chilipirea" userId="34ab170da5908fc4" providerId="LiveId" clId="{DFCF1A2B-AC08-4933-9280-F6BBF1F2638C}" dt="2021-02-18T22:00:25.315" v="324"/>
          <ac:spMkLst>
            <pc:docMk/>
            <pc:sldMk cId="981045716" sldId="800"/>
            <ac:spMk id="3" creationId="{1EFD5BBE-C648-41BF-86E1-9F382A7946C7}"/>
          </ac:spMkLst>
        </pc:spChg>
      </pc:sldChg>
      <pc:sldChg chg="addSp delSp modSp new mod">
        <pc:chgData name="Cristian Chilipirea" userId="34ab170da5908fc4" providerId="LiveId" clId="{DFCF1A2B-AC08-4933-9280-F6BBF1F2638C}" dt="2021-02-18T22:00:39.056" v="329"/>
        <pc:sldMkLst>
          <pc:docMk/>
          <pc:sldMk cId="2488350613" sldId="801"/>
        </pc:sldMkLst>
        <pc:spChg chg="mod">
          <ac:chgData name="Cristian Chilipirea" userId="34ab170da5908fc4" providerId="LiveId" clId="{DFCF1A2B-AC08-4933-9280-F6BBF1F2638C}" dt="2021-02-18T22:00:32.687" v="327"/>
          <ac:spMkLst>
            <pc:docMk/>
            <pc:sldMk cId="2488350613" sldId="801"/>
            <ac:spMk id="3" creationId="{903CFE62-EDE4-4505-AECF-40CB09C602A5}"/>
          </ac:spMkLst>
        </pc:spChg>
        <pc:spChg chg="del">
          <ac:chgData name="Cristian Chilipirea" userId="34ab170da5908fc4" providerId="LiveId" clId="{DFCF1A2B-AC08-4933-9280-F6BBF1F2638C}" dt="2021-02-18T22:00:34.121" v="328" actId="478"/>
          <ac:spMkLst>
            <pc:docMk/>
            <pc:sldMk cId="2488350613" sldId="801"/>
            <ac:spMk id="4" creationId="{0CED4023-F11D-45AD-B3D8-D515E767E68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5" creationId="{E8256A5C-8413-4E0F-AE13-D78D48C97FDC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6" creationId="{18870420-C1A9-42C5-8120-DE3B1258998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8" creationId="{547A6A6E-B729-4AE9-A0A0-50283CD08BF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9" creationId="{BF042C22-9CB5-44D4-BF4A-EA600F820307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0" creationId="{A6569913-6B22-4500-8DC3-0C461EAF64D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1" creationId="{E62AB495-521A-45AC-8242-BAD77AA6587D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2" creationId="{435969AA-49F4-4DFE-BEB3-2B0593D28CA2}"/>
          </ac:spMkLst>
        </pc:spChg>
        <pc:picChg chg="add mod">
          <ac:chgData name="Cristian Chilipirea" userId="34ab170da5908fc4" providerId="LiveId" clId="{DFCF1A2B-AC08-4933-9280-F6BBF1F2638C}" dt="2021-02-18T22:00:39.056" v="329"/>
          <ac:picMkLst>
            <pc:docMk/>
            <pc:sldMk cId="2488350613" sldId="801"/>
            <ac:picMk id="19" creationId="{5B399A4E-2834-41BD-846E-BEA2389E2CC5}"/>
          </ac:picMkLst>
        </pc:pic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7" creationId="{1195ED24-6628-4CF2-A1B5-235EDD347616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3" creationId="{48624116-2745-43DB-9338-4329EE896B31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4" creationId="{EB91E125-FB13-4B85-A477-1C5EC9EC0BAD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5" creationId="{C1BCA105-8879-4832-B120-34983FE3BDEE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6" creationId="{9C69E617-B945-4983-9397-C2715B483DA7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7" creationId="{C8056193-7F6D-4290-BCF7-A1C53179B722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8" creationId="{C35A9B10-6B1E-4E26-80AC-2C6B078779A5}"/>
          </ac:cxnSpMkLst>
        </pc:cxnChg>
      </pc:sldChg>
      <pc:sldChg chg="modSp new del mod">
        <pc:chgData name="Cristian Chilipirea" userId="34ab170da5908fc4" providerId="LiveId" clId="{DFCF1A2B-AC08-4933-9280-F6BBF1F2638C}" dt="2021-02-18T22:00:57.202" v="335" actId="680"/>
        <pc:sldMkLst>
          <pc:docMk/>
          <pc:sldMk cId="1675464529" sldId="802"/>
        </pc:sldMkLst>
        <pc:spChg chg="mod">
          <ac:chgData name="Cristian Chilipirea" userId="34ab170da5908fc4" providerId="LiveId" clId="{DFCF1A2B-AC08-4933-9280-F6BBF1F2638C}" dt="2021-02-18T22:00:56.012" v="333"/>
          <ac:spMkLst>
            <pc:docMk/>
            <pc:sldMk cId="1675464529" sldId="802"/>
            <ac:spMk id="4" creationId="{3419218B-F378-4881-87A8-DA0D10344C87}"/>
          </ac:spMkLst>
        </pc:spChg>
      </pc:sldChg>
      <pc:sldChg chg="addSp delSp modSp new mod">
        <pc:chgData name="Cristian Chilipirea" userId="34ab170da5908fc4" providerId="LiveId" clId="{DFCF1A2B-AC08-4933-9280-F6BBF1F2638C}" dt="2021-02-18T22:01:17.260" v="340"/>
        <pc:sldMkLst>
          <pc:docMk/>
          <pc:sldMk cId="2662470063" sldId="802"/>
        </pc:sldMkLst>
        <pc:spChg chg="mod">
          <ac:chgData name="Cristian Chilipirea" userId="34ab170da5908fc4" providerId="LiveId" clId="{DFCF1A2B-AC08-4933-9280-F6BBF1F2638C}" dt="2021-02-18T22:01:11.075" v="338"/>
          <ac:spMkLst>
            <pc:docMk/>
            <pc:sldMk cId="2662470063" sldId="802"/>
            <ac:spMk id="3" creationId="{10B9552E-632E-472F-9BFF-BCA9027936C1}"/>
          </ac:spMkLst>
        </pc:spChg>
        <pc:spChg chg="del">
          <ac:chgData name="Cristian Chilipirea" userId="34ab170da5908fc4" providerId="LiveId" clId="{DFCF1A2B-AC08-4933-9280-F6BBF1F2638C}" dt="2021-02-18T22:01:12.454" v="339" actId="478"/>
          <ac:spMkLst>
            <pc:docMk/>
            <pc:sldMk cId="2662470063" sldId="802"/>
            <ac:spMk id="4" creationId="{02A0AAF4-2DAA-4579-8324-3755C9FCC81B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5" creationId="{E7E9EA71-FFC6-45E4-A208-D16F317310F8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6" creationId="{047AEFA7-DCDE-4197-8DCC-FF93FAD4D416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8" creationId="{0DD7C725-173F-414B-B552-48CA7DB8A1D9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9" creationId="{FD6A5418-DEE7-4C52-AECB-6851EEEBE153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0" creationId="{0F31EA21-009B-46EC-8DF7-05EEDC46BEE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1" creationId="{BAF768EE-35F7-4762-A5FA-12D9A394FC6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2" creationId="{732F71DC-B148-49B5-A956-92DD80E1A6BE}"/>
          </ac:spMkLst>
        </pc:spChg>
        <pc:picChg chg="add mod">
          <ac:chgData name="Cristian Chilipirea" userId="34ab170da5908fc4" providerId="LiveId" clId="{DFCF1A2B-AC08-4933-9280-F6BBF1F2638C}" dt="2021-02-18T22:01:17.260" v="340"/>
          <ac:picMkLst>
            <pc:docMk/>
            <pc:sldMk cId="2662470063" sldId="802"/>
            <ac:picMk id="19" creationId="{B43906F4-1C93-4296-99BE-7B3CA27E9A36}"/>
          </ac:picMkLst>
        </pc:pic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7" creationId="{9F5C9988-9D05-41B9-95DD-2A7F2A9CCB10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3" creationId="{B1C53159-1D0E-467F-9911-32E483874EF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4" creationId="{DEFAEC86-AB9D-47D6-8AC1-E9EE2D804E1E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5" creationId="{4D450C80-DC60-4628-8571-587E500964A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6" creationId="{937C264B-ECAB-470D-9958-1FBE6CF6A8E5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7" creationId="{69F3B046-1B0F-4738-93C0-12EF9956FE83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8" creationId="{B768D3AA-EFAA-403F-A8ED-E1181232E06C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1:47.599" v="345" actId="478"/>
        <pc:sldMkLst>
          <pc:docMk/>
          <pc:sldMk cId="2772136118" sldId="803"/>
        </pc:sldMkLst>
        <pc:spChg chg="mod">
          <ac:chgData name="Cristian Chilipirea" userId="34ab170da5908fc4" providerId="LiveId" clId="{DFCF1A2B-AC08-4933-9280-F6BBF1F2638C}" dt="2021-02-18T22:01:40.912" v="343"/>
          <ac:spMkLst>
            <pc:docMk/>
            <pc:sldMk cId="2772136118" sldId="803"/>
            <ac:spMk id="3" creationId="{1CA6ABF2-403C-4E87-9D68-E45115547F57}"/>
          </ac:spMkLst>
        </pc:spChg>
        <pc:spChg chg="del">
          <ac:chgData name="Cristian Chilipirea" userId="34ab170da5908fc4" providerId="LiveId" clId="{DFCF1A2B-AC08-4933-9280-F6BBF1F2638C}" dt="2021-02-18T22:01:47.599" v="345" actId="478"/>
          <ac:spMkLst>
            <pc:docMk/>
            <pc:sldMk cId="2772136118" sldId="803"/>
            <ac:spMk id="4" creationId="{ABB5ADBE-C241-4142-A447-3400EC9F2B5A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5" creationId="{B3EBCC9E-43B4-4039-ADB2-581DBD8D26C7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6" creationId="{6A887515-2796-43CC-B6D6-EF4FA4AD4442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8" creationId="{49EAB868-9839-4B25-8C9A-2E0C8813A6A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9" creationId="{B0F9251C-57AD-4F41-BAC8-6CB06DB41718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0" creationId="{CDDCB1EF-1443-497E-B553-FDC956D4460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1" creationId="{8084A253-92C0-4343-9A33-0B055BFA20C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2" creationId="{55E7CEF8-6366-4F29-AAD5-0E5C41BADB6A}"/>
          </ac:spMkLst>
        </pc:spChg>
        <pc:picChg chg="add mod">
          <ac:chgData name="Cristian Chilipirea" userId="34ab170da5908fc4" providerId="LiveId" clId="{DFCF1A2B-AC08-4933-9280-F6BBF1F2638C}" dt="2021-02-18T22:01:45.324" v="344"/>
          <ac:picMkLst>
            <pc:docMk/>
            <pc:sldMk cId="2772136118" sldId="803"/>
            <ac:picMk id="19" creationId="{2DD37CA9-DA4A-434C-890B-E745499D3CC9}"/>
          </ac:picMkLst>
        </pc:pic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7" creationId="{95525B6C-A31B-4CBC-83F5-90B25CF49C3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3" creationId="{8FBCBF5A-9559-4240-8C27-EFED24614C9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4" creationId="{7B6B5F15-FBE9-4E63-81F7-286AAE8707C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5" creationId="{5C119773-438C-4089-98F9-830D148EFBFD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6" creationId="{2B04DC97-18B0-426F-9F9A-9DD5EF2D161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7" creationId="{59CFF7C2-C719-4A01-8C70-486A348F7E39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8" creationId="{6B10863C-A2D5-4FC4-BC88-BC68BC576714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09.748" v="350"/>
        <pc:sldMkLst>
          <pc:docMk/>
          <pc:sldMk cId="2461779038" sldId="804"/>
        </pc:sldMkLst>
        <pc:spChg chg="mod">
          <ac:chgData name="Cristian Chilipirea" userId="34ab170da5908fc4" providerId="LiveId" clId="{DFCF1A2B-AC08-4933-9280-F6BBF1F2638C}" dt="2021-02-18T22:02:04.404" v="348"/>
          <ac:spMkLst>
            <pc:docMk/>
            <pc:sldMk cId="2461779038" sldId="804"/>
            <ac:spMk id="3" creationId="{34CC6132-83BA-4A63-9283-1547581B4140}"/>
          </ac:spMkLst>
        </pc:spChg>
        <pc:spChg chg="del">
          <ac:chgData name="Cristian Chilipirea" userId="34ab170da5908fc4" providerId="LiveId" clId="{DFCF1A2B-AC08-4933-9280-F6BBF1F2638C}" dt="2021-02-18T22:02:06.005" v="349" actId="478"/>
          <ac:spMkLst>
            <pc:docMk/>
            <pc:sldMk cId="2461779038" sldId="804"/>
            <ac:spMk id="4" creationId="{7AA22440-4DA0-4A03-81B0-827DF925502B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5" creationId="{B8175369-234B-4AC0-8B8B-1A801BD419C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6" creationId="{79B4B46F-4E91-4B44-911B-2CD1026E618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8" creationId="{69FFB941-B049-4498-BAA9-A2C6FA112064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9" creationId="{ABA1DAE9-D87D-4641-B94E-7A5F53AC81B1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0" creationId="{696378A7-9772-4AB2-B92D-979DD073E7A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1" creationId="{B89E952B-F37B-4670-9DD1-26F78BAD7DF3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2" creationId="{3BADCA19-F81F-4F66-9C23-3D38AD674618}"/>
          </ac:spMkLst>
        </pc:spChg>
        <pc:picChg chg="add mod">
          <ac:chgData name="Cristian Chilipirea" userId="34ab170da5908fc4" providerId="LiveId" clId="{DFCF1A2B-AC08-4933-9280-F6BBF1F2638C}" dt="2021-02-18T22:02:09.748" v="350"/>
          <ac:picMkLst>
            <pc:docMk/>
            <pc:sldMk cId="2461779038" sldId="804"/>
            <ac:picMk id="19" creationId="{DB9C130E-EA4E-4DCC-9F59-22550F30E9E3}"/>
          </ac:picMkLst>
        </pc:pic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7" creationId="{E80697FA-461B-4E6B-90FF-90E0B97814E6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3" creationId="{1D63EFF3-C703-4B56-A401-6735BCD6E0E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4" creationId="{A47A0BDA-DAE9-448A-98A4-834567FABA91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5" creationId="{868C9799-B675-4E7B-852D-9D9A1F49824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6" creationId="{A719566E-EFBC-4C07-9F03-BB812B68DEE9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7" creationId="{1D5BE2D0-48F4-4FC8-B749-6174F3790CC3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8" creationId="{C02B5C2D-461A-40FF-BAEC-EE3B641455F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26.126" v="355"/>
        <pc:sldMkLst>
          <pc:docMk/>
          <pc:sldMk cId="2224280904" sldId="805"/>
        </pc:sldMkLst>
        <pc:spChg chg="mod">
          <ac:chgData name="Cristian Chilipirea" userId="34ab170da5908fc4" providerId="LiveId" clId="{DFCF1A2B-AC08-4933-9280-F6BBF1F2638C}" dt="2021-02-18T22:02:19.433" v="353"/>
          <ac:spMkLst>
            <pc:docMk/>
            <pc:sldMk cId="2224280904" sldId="805"/>
            <ac:spMk id="3" creationId="{E200D2F8-EE8C-4A12-9E8A-8370C1350438}"/>
          </ac:spMkLst>
        </pc:spChg>
        <pc:spChg chg="del">
          <ac:chgData name="Cristian Chilipirea" userId="34ab170da5908fc4" providerId="LiveId" clId="{DFCF1A2B-AC08-4933-9280-F6BBF1F2638C}" dt="2021-02-18T22:02:21.060" v="354" actId="478"/>
          <ac:spMkLst>
            <pc:docMk/>
            <pc:sldMk cId="2224280904" sldId="805"/>
            <ac:spMk id="4" creationId="{11A50824-7D4B-4DFC-8F79-7BC88C9E1D1B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5" creationId="{359392AE-05D3-437B-8FA0-599897A821A0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6" creationId="{8AA218C2-356B-45CA-8F0F-B07D90B467C8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8" creationId="{2AC204D0-6E29-4692-9970-FBA30970046E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9" creationId="{EC10C7FC-A89E-45CF-9B72-25B47D31C672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0" creationId="{4ED329B4-F207-406C-8025-508A3ECEB4DF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1" creationId="{3D5252CA-ABFF-4C55-B392-1329675309C6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2" creationId="{00C76488-DB35-47E2-AE8F-ADE1216E050B}"/>
          </ac:spMkLst>
        </pc:spChg>
        <pc:picChg chg="add mod">
          <ac:chgData name="Cristian Chilipirea" userId="34ab170da5908fc4" providerId="LiveId" clId="{DFCF1A2B-AC08-4933-9280-F6BBF1F2638C}" dt="2021-02-18T22:02:26.126" v="355"/>
          <ac:picMkLst>
            <pc:docMk/>
            <pc:sldMk cId="2224280904" sldId="805"/>
            <ac:picMk id="19" creationId="{EE9447B3-BFAA-428D-A903-20BE5B874742}"/>
          </ac:picMkLst>
        </pc:pic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7" creationId="{0378D8B2-EF9D-4985-BC0B-856BE3B748C6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3" creationId="{ADE1C764-4672-4645-B692-9BD2109D61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4" creationId="{79E89177-5741-4CF9-B9A9-E46C6EF251F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5" creationId="{5533B35D-1A77-407A-841F-61D6BEC6071F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6" creationId="{11B04CC1-B4B1-4DF9-91E6-C738F48824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7" creationId="{15885A7F-0706-46B9-8629-F5AFB0397DF8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8" creationId="{1BAB016B-68A3-4879-A2DB-710C03AE9930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42.015" v="360"/>
        <pc:sldMkLst>
          <pc:docMk/>
          <pc:sldMk cId="379959351" sldId="806"/>
        </pc:sldMkLst>
        <pc:spChg chg="mod">
          <ac:chgData name="Cristian Chilipirea" userId="34ab170da5908fc4" providerId="LiveId" clId="{DFCF1A2B-AC08-4933-9280-F6BBF1F2638C}" dt="2021-02-18T22:02:35.615" v="358"/>
          <ac:spMkLst>
            <pc:docMk/>
            <pc:sldMk cId="379959351" sldId="806"/>
            <ac:spMk id="3" creationId="{8CBA0C6A-EA21-4D4A-A836-9853502CC1E2}"/>
          </ac:spMkLst>
        </pc:spChg>
        <pc:spChg chg="del">
          <ac:chgData name="Cristian Chilipirea" userId="34ab170da5908fc4" providerId="LiveId" clId="{DFCF1A2B-AC08-4933-9280-F6BBF1F2638C}" dt="2021-02-18T22:02:36.834" v="359" actId="478"/>
          <ac:spMkLst>
            <pc:docMk/>
            <pc:sldMk cId="379959351" sldId="806"/>
            <ac:spMk id="4" creationId="{245052DC-8296-4981-9BFB-62F8DD4662D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5" creationId="{BC9FA12E-ACB4-497D-938A-832710C0501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6" creationId="{7209BADB-CDF8-4C9F-8763-B7EB37955F3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8" creationId="{5E36CFF6-BF0D-4A23-81B1-C89DE71D89A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9" creationId="{BDCB35C4-0EA6-41AC-91E4-636BD2CA8ED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0" creationId="{21078046-7994-4B8E-BF17-ADA8847F9B56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1" creationId="{1A9A970E-1601-4E9D-9D06-175BB78C7B9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2" creationId="{40269A62-28B6-4F4D-A859-5DEAF08E89D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20" creationId="{C4D46804-D15E-4829-A5E3-0D8525B87D99}"/>
          </ac:spMkLst>
        </pc:spChg>
        <pc:picChg chg="add mod">
          <ac:chgData name="Cristian Chilipirea" userId="34ab170da5908fc4" providerId="LiveId" clId="{DFCF1A2B-AC08-4933-9280-F6BBF1F2638C}" dt="2021-02-18T22:02:42.015" v="360"/>
          <ac:picMkLst>
            <pc:docMk/>
            <pc:sldMk cId="379959351" sldId="806"/>
            <ac:picMk id="19" creationId="{56FF14EA-4D25-4FE8-BCC2-3267E96E4697}"/>
          </ac:picMkLst>
        </pc:pic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7" creationId="{4B7A6ED3-B759-4B5B-A215-E0865ED2311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3" creationId="{46D7934D-B07B-41ED-867E-7EFF21CD4BAA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4" creationId="{A94325C4-346D-4A92-B2BD-7FECCC41E661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5" creationId="{761201DB-7830-4BD5-B50C-9440B185332B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6" creationId="{8829FE3E-CF77-4F7D-AB0E-01A263DBBCD5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7" creationId="{00CFCAF2-83B8-4DF7-A693-56AFDDA9B67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8" creationId="{BD06CF5D-29F4-4F92-AAB9-0F364DAD3C8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03.176" v="365"/>
        <pc:sldMkLst>
          <pc:docMk/>
          <pc:sldMk cId="2883760053" sldId="807"/>
        </pc:sldMkLst>
        <pc:spChg chg="mod">
          <ac:chgData name="Cristian Chilipirea" userId="34ab170da5908fc4" providerId="LiveId" clId="{DFCF1A2B-AC08-4933-9280-F6BBF1F2638C}" dt="2021-02-18T22:02:57.323" v="363"/>
          <ac:spMkLst>
            <pc:docMk/>
            <pc:sldMk cId="2883760053" sldId="807"/>
            <ac:spMk id="3" creationId="{24DC8884-860F-4578-B139-0B804C5BBA75}"/>
          </ac:spMkLst>
        </pc:spChg>
        <pc:spChg chg="del">
          <ac:chgData name="Cristian Chilipirea" userId="34ab170da5908fc4" providerId="LiveId" clId="{DFCF1A2B-AC08-4933-9280-F6BBF1F2638C}" dt="2021-02-18T22:02:58.622" v="364" actId="478"/>
          <ac:spMkLst>
            <pc:docMk/>
            <pc:sldMk cId="2883760053" sldId="807"/>
            <ac:spMk id="4" creationId="{C8667181-4257-4318-9683-B61675C0FB64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5" creationId="{6D0F117A-A65F-4112-B04F-EA1C9C5AEB7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6" creationId="{2285BBE0-9153-4D42-9BF3-0C172CC3994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8" creationId="{8D56BD53-583D-425A-B0CB-709C6E72AB71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9" creationId="{BC1817AB-43EF-41D6-8943-6309CBA677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0" creationId="{74850605-3642-4577-ACA5-AF0452528D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1" creationId="{B7D9F042-81FC-41A7-B448-1C62AA1A965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2" creationId="{A0A551A8-30CE-44F0-9563-5690A6A8932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20" creationId="{DDB2832A-E961-4811-AA12-19612DAF092F}"/>
          </ac:spMkLst>
        </pc:spChg>
        <pc:picChg chg="add mod">
          <ac:chgData name="Cristian Chilipirea" userId="34ab170da5908fc4" providerId="LiveId" clId="{DFCF1A2B-AC08-4933-9280-F6BBF1F2638C}" dt="2021-02-18T22:03:03.176" v="365"/>
          <ac:picMkLst>
            <pc:docMk/>
            <pc:sldMk cId="2883760053" sldId="807"/>
            <ac:picMk id="19" creationId="{5CA41E42-16AE-4BC5-B685-4D4E4756EEEB}"/>
          </ac:picMkLst>
        </pc:pic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7" creationId="{99154874-0D44-47E0-A7EB-44954B1AECE4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3" creationId="{9F2E07D6-DF55-4425-8AE7-01606ED683B6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4" creationId="{C9FCB2AA-2B3C-45F5-9FBA-0F046E0E6875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5" creationId="{654E9DA9-35E1-4570-99C6-5D8CA29E939D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6" creationId="{60FFF180-B190-4D3C-AA06-7D0EA3258A22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7" creationId="{428E103F-3A01-4AB4-AF0D-8FC662545FF0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8" creationId="{3F04DCB4-CD03-4588-B603-22AA307C857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17.779" v="370"/>
        <pc:sldMkLst>
          <pc:docMk/>
          <pc:sldMk cId="1520297417" sldId="808"/>
        </pc:sldMkLst>
        <pc:spChg chg="mod">
          <ac:chgData name="Cristian Chilipirea" userId="34ab170da5908fc4" providerId="LiveId" clId="{DFCF1A2B-AC08-4933-9280-F6BBF1F2638C}" dt="2021-02-18T22:03:11.267" v="368"/>
          <ac:spMkLst>
            <pc:docMk/>
            <pc:sldMk cId="1520297417" sldId="808"/>
            <ac:spMk id="3" creationId="{19EFC91B-88FC-4306-9EFF-C91977256880}"/>
          </ac:spMkLst>
        </pc:spChg>
        <pc:spChg chg="del">
          <ac:chgData name="Cristian Chilipirea" userId="34ab170da5908fc4" providerId="LiveId" clId="{DFCF1A2B-AC08-4933-9280-F6BBF1F2638C}" dt="2021-02-18T22:03:12.893" v="369" actId="478"/>
          <ac:spMkLst>
            <pc:docMk/>
            <pc:sldMk cId="1520297417" sldId="808"/>
            <ac:spMk id="4" creationId="{6ACCE01F-453E-4AEC-90AB-2F6289D02521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5" creationId="{0497C972-ABBE-4E04-8FAB-EE6348170178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6" creationId="{0623C4D2-00E0-4DE1-A685-5729C1D573DD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8" creationId="{192EB6DD-68B7-45F7-948E-A8B60B849EBF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9" creationId="{294F5602-4DA1-4D06-BB80-D1B02A09402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0" creationId="{1C6CB5E0-670A-4BF5-8E2B-BE0E2CE1F4C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1" creationId="{9A7DF838-5AFA-46C5-966A-72A14DB272E9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2" creationId="{FE2D4971-D7DA-4401-88AA-2D7D716C6113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20" creationId="{C68C64EB-AF56-454A-96E0-39C7378F91A1}"/>
          </ac:spMkLst>
        </pc:spChg>
        <pc:picChg chg="add mod">
          <ac:chgData name="Cristian Chilipirea" userId="34ab170da5908fc4" providerId="LiveId" clId="{DFCF1A2B-AC08-4933-9280-F6BBF1F2638C}" dt="2021-02-18T22:03:17.779" v="370"/>
          <ac:picMkLst>
            <pc:docMk/>
            <pc:sldMk cId="1520297417" sldId="808"/>
            <ac:picMk id="19" creationId="{D30DF210-C151-4F75-A2E0-C4442186D5B1}"/>
          </ac:picMkLst>
        </pc:pic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7" creationId="{B78FFD1E-6563-4FC9-91B7-970C9780FC64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3" creationId="{ACDBA57F-9B72-42CA-BCD5-FB2E2E0FD8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4" creationId="{D72EBE28-EDA4-4BEA-B74D-8F80A9ED35C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5" creationId="{EF455C7A-F3C5-48BA-A683-88BC8A7C6A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6" creationId="{857DC0A0-7179-4D5D-A2FD-661A5082EFA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7" creationId="{F41B7B7B-AB85-4E47-9886-1739159E7A50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8" creationId="{DB1FD1AA-AC17-4C4C-94A5-E2AAAE610E9D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32.434" v="375"/>
        <pc:sldMkLst>
          <pc:docMk/>
          <pc:sldMk cId="3693385699" sldId="809"/>
        </pc:sldMkLst>
        <pc:spChg chg="mod">
          <ac:chgData name="Cristian Chilipirea" userId="34ab170da5908fc4" providerId="LiveId" clId="{DFCF1A2B-AC08-4933-9280-F6BBF1F2638C}" dt="2021-02-18T22:03:26.672" v="373"/>
          <ac:spMkLst>
            <pc:docMk/>
            <pc:sldMk cId="3693385699" sldId="809"/>
            <ac:spMk id="3" creationId="{7C50536F-4E49-4F04-85AE-0A448634EFF0}"/>
          </ac:spMkLst>
        </pc:spChg>
        <pc:spChg chg="del">
          <ac:chgData name="Cristian Chilipirea" userId="34ab170da5908fc4" providerId="LiveId" clId="{DFCF1A2B-AC08-4933-9280-F6BBF1F2638C}" dt="2021-02-18T22:03:28.411" v="374" actId="478"/>
          <ac:spMkLst>
            <pc:docMk/>
            <pc:sldMk cId="3693385699" sldId="809"/>
            <ac:spMk id="4" creationId="{EFB75266-08F7-479C-9768-FCDBEC5E5AC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5" creationId="{05199172-C5DF-4567-B730-B52A3485C674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6" creationId="{163D948A-5FF6-48E8-8B7B-A7F9B0593C2A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8" creationId="{83BCB436-EA4D-4F44-81FB-4D5A909C9360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9" creationId="{10DDF820-6786-4241-9912-F8DB03F9895B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0" creationId="{93160F6B-A986-4B60-B6CE-D04D86DF1E5D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1" creationId="{2396BE02-5A00-4468-9DAD-F1BDFFAD1761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2" creationId="{7D272484-30A2-4C41-A80E-6F54CDEB23D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20" creationId="{02F5EB54-7056-477E-8F11-7187195A9ED7}"/>
          </ac:spMkLst>
        </pc:spChg>
        <pc:picChg chg="add mod">
          <ac:chgData name="Cristian Chilipirea" userId="34ab170da5908fc4" providerId="LiveId" clId="{DFCF1A2B-AC08-4933-9280-F6BBF1F2638C}" dt="2021-02-18T22:03:32.434" v="375"/>
          <ac:picMkLst>
            <pc:docMk/>
            <pc:sldMk cId="3693385699" sldId="809"/>
            <ac:picMk id="19" creationId="{2CBBE31B-DC58-43BE-B968-559CBEDB27EB}"/>
          </ac:picMkLst>
        </pc:pic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7" creationId="{8F05B472-70B0-4A36-956E-669043A8407C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3" creationId="{DF45B9BD-BC04-4AD1-AD74-71B6A695BDC0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4" creationId="{1FBEA0E1-4DCD-408E-88C3-9D084EAAA1C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5" creationId="{B850E229-D2AE-4F5A-B942-50FA40E820D4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6" creationId="{07D11268-D591-40D8-9746-0A3F135CE609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7" creationId="{5869ED62-760F-4D05-9486-98800D8CC63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8" creationId="{19B57055-293A-4DB6-A84B-8D815ED82ED6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48.790" v="380"/>
        <pc:sldMkLst>
          <pc:docMk/>
          <pc:sldMk cId="1502811827" sldId="810"/>
        </pc:sldMkLst>
        <pc:spChg chg="mod">
          <ac:chgData name="Cristian Chilipirea" userId="34ab170da5908fc4" providerId="LiveId" clId="{DFCF1A2B-AC08-4933-9280-F6BBF1F2638C}" dt="2021-02-18T22:03:42.657" v="378"/>
          <ac:spMkLst>
            <pc:docMk/>
            <pc:sldMk cId="1502811827" sldId="810"/>
            <ac:spMk id="3" creationId="{28239C3B-CBAE-4D23-99B9-440E097B490F}"/>
          </ac:spMkLst>
        </pc:spChg>
        <pc:spChg chg="del">
          <ac:chgData name="Cristian Chilipirea" userId="34ab170da5908fc4" providerId="LiveId" clId="{DFCF1A2B-AC08-4933-9280-F6BBF1F2638C}" dt="2021-02-18T22:03:43.851" v="379" actId="478"/>
          <ac:spMkLst>
            <pc:docMk/>
            <pc:sldMk cId="1502811827" sldId="810"/>
            <ac:spMk id="4" creationId="{65DFF9AB-886B-4E77-B19E-0E0A6F73D822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5" creationId="{37D395A6-A96A-4C49-89F4-BFD95E72BA6F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6" creationId="{A35339B4-57D4-4F6F-8DAC-C28417B75A2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8" creationId="{7E94E524-3A10-4E13-BA59-FE0AEF769A7B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9" creationId="{2A3260E3-ED99-45D6-892F-D3B18AACB23C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0" creationId="{7940BBDE-C4A1-445D-BF75-7AE6C80E4168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1" creationId="{5B6126F0-5E11-4D80-AC3E-202211BBB591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2" creationId="{3FEC4DE3-26D5-470A-BCCD-694EF395911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20" creationId="{04127201-CFB7-494C-B80A-253DF2231A49}"/>
          </ac:spMkLst>
        </pc:spChg>
        <pc:picChg chg="add mod">
          <ac:chgData name="Cristian Chilipirea" userId="34ab170da5908fc4" providerId="LiveId" clId="{DFCF1A2B-AC08-4933-9280-F6BBF1F2638C}" dt="2021-02-18T22:03:48.790" v="380"/>
          <ac:picMkLst>
            <pc:docMk/>
            <pc:sldMk cId="1502811827" sldId="810"/>
            <ac:picMk id="19" creationId="{EDC6D7A9-8127-433D-B28D-5C1ECCA1F68C}"/>
          </ac:picMkLst>
        </pc:pic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7" creationId="{033DE54A-7A57-474C-9003-095394EF2401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3" creationId="{28E6C494-3836-4A33-8CEB-6950159AD6A0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4" creationId="{63F61509-BD71-4063-8270-CC583F461694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5" creationId="{B1EFACF4-CAAD-4778-8578-D6B450B9E1E3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6" creationId="{F86220BA-3704-439E-BE0C-5E9584B9E74D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7" creationId="{8FEB1059-DCE0-4257-BD7E-6A504A534CE9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8" creationId="{2474B157-9502-4C29-97ED-7345B9E3FE80}"/>
          </ac:cxnSpMkLst>
        </pc:cxnChg>
      </pc:sldChg>
      <pc:sldChg chg="delSp modSp new mod">
        <pc:chgData name="Cristian Chilipirea" userId="34ab170da5908fc4" providerId="LiveId" clId="{DFCF1A2B-AC08-4933-9280-F6BBF1F2638C}" dt="2021-02-18T22:04:14.486" v="384" actId="478"/>
        <pc:sldMkLst>
          <pc:docMk/>
          <pc:sldMk cId="1526031532" sldId="811"/>
        </pc:sldMkLst>
        <pc:spChg chg="mod">
          <ac:chgData name="Cristian Chilipirea" userId="34ab170da5908fc4" providerId="LiveId" clId="{DFCF1A2B-AC08-4933-9280-F6BBF1F2638C}" dt="2021-02-18T22:04:13.070" v="383"/>
          <ac:spMkLst>
            <pc:docMk/>
            <pc:sldMk cId="1526031532" sldId="811"/>
            <ac:spMk id="3" creationId="{3B0F86DE-2A64-41E9-AD54-23DDCFA79AF5}"/>
          </ac:spMkLst>
        </pc:spChg>
        <pc:spChg chg="del">
          <ac:chgData name="Cristian Chilipirea" userId="34ab170da5908fc4" providerId="LiveId" clId="{DFCF1A2B-AC08-4933-9280-F6BBF1F2638C}" dt="2021-02-18T22:04:14.486" v="384" actId="478"/>
          <ac:spMkLst>
            <pc:docMk/>
            <pc:sldMk cId="1526031532" sldId="811"/>
            <ac:spMk id="4" creationId="{B95E1A83-229E-4E87-9BE9-3C3708A6DA1B}"/>
          </ac:spMkLst>
        </pc:spChg>
      </pc:sldChg>
      <pc:sldChg chg="addSp delSp modSp new mod">
        <pc:chgData name="Cristian Chilipirea" userId="34ab170da5908fc4" providerId="LiveId" clId="{DFCF1A2B-AC08-4933-9280-F6BBF1F2638C}" dt="2021-02-18T22:04:32.609" v="389"/>
        <pc:sldMkLst>
          <pc:docMk/>
          <pc:sldMk cId="2742683360" sldId="812"/>
        </pc:sldMkLst>
        <pc:spChg chg="mod">
          <ac:chgData name="Cristian Chilipirea" userId="34ab170da5908fc4" providerId="LiveId" clId="{DFCF1A2B-AC08-4933-9280-F6BBF1F2638C}" dt="2021-02-18T22:04:26.532" v="387"/>
          <ac:spMkLst>
            <pc:docMk/>
            <pc:sldMk cId="2742683360" sldId="812"/>
            <ac:spMk id="3" creationId="{62372BD9-105E-40C6-A624-F3218CD5F122}"/>
          </ac:spMkLst>
        </pc:spChg>
        <pc:spChg chg="del">
          <ac:chgData name="Cristian Chilipirea" userId="34ab170da5908fc4" providerId="LiveId" clId="{DFCF1A2B-AC08-4933-9280-F6BBF1F2638C}" dt="2021-02-18T22:04:27.989" v="388" actId="478"/>
          <ac:spMkLst>
            <pc:docMk/>
            <pc:sldMk cId="2742683360" sldId="812"/>
            <ac:spMk id="4" creationId="{CB2D9D2D-1D6C-4C9D-9036-F605C0A9AF06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5" creationId="{18C1A898-B79F-4D92-A001-E8484F68E17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6" creationId="{04C7A7E7-DA6C-4BCE-8C2C-837911B05B6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8" creationId="{0FC1935B-284B-448C-A447-7B1EFB4ED62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9" creationId="{FFE100F7-2C92-4F05-BCBF-8EF6A25FE71E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0" creationId="{25437B4E-A395-4DA3-95DB-32354188E64F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1" creationId="{EABC3EDE-9240-47FF-846D-0CDA729293E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2" creationId="{8C58A25F-D28B-48DE-BF70-F7F524E4AD6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0" creationId="{FDC9B5BD-0FE1-46EE-9250-9CDE06B4BFF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1" creationId="{248A0F19-3676-4A3C-81EC-92913F29F65F}"/>
          </ac:spMkLst>
        </pc:spChg>
        <pc:picChg chg="add mod">
          <ac:chgData name="Cristian Chilipirea" userId="34ab170da5908fc4" providerId="LiveId" clId="{DFCF1A2B-AC08-4933-9280-F6BBF1F2638C}" dt="2021-02-18T22:04:32.609" v="389"/>
          <ac:picMkLst>
            <pc:docMk/>
            <pc:sldMk cId="2742683360" sldId="812"/>
            <ac:picMk id="19" creationId="{15E8B5F0-BBF5-4CCE-9F72-51DAD74FDAB7}"/>
          </ac:picMkLst>
        </pc:pic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7" creationId="{3144339F-6CF2-415A-90BA-879B6C15964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3" creationId="{4B37BEB8-0D17-4FD7-8CBC-3DE4A28AB01C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4" creationId="{E2B762E0-7CD5-488B-80C4-1947E5DEB099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5" creationId="{C0182272-9EBC-425E-9B39-0C747C3C7D6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6" creationId="{6551BDC0-E02E-422E-9FEB-E57C96A939FD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7" creationId="{60BA6A5D-4AED-4BFF-A82D-F9AAE9016054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8" creationId="{E8C1E8BA-5CD0-4D39-943E-11A544EBAE0A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4:44.889" v="393"/>
        <pc:sldMkLst>
          <pc:docMk/>
          <pc:sldMk cId="2767396127" sldId="813"/>
        </pc:sldMkLst>
        <pc:spChg chg="mod">
          <ac:chgData name="Cristian Chilipirea" userId="34ab170da5908fc4" providerId="LiveId" clId="{DFCF1A2B-AC08-4933-9280-F6BBF1F2638C}" dt="2021-02-18T22:04:39.343" v="391"/>
          <ac:spMkLst>
            <pc:docMk/>
            <pc:sldMk cId="2767396127" sldId="813"/>
            <ac:spMk id="3" creationId="{13B7FA62-AD03-4CD8-A448-3DEB487E1C89}"/>
          </ac:spMkLst>
        </pc:spChg>
        <pc:spChg chg="del">
          <ac:chgData name="Cristian Chilipirea" userId="34ab170da5908fc4" providerId="LiveId" clId="{DFCF1A2B-AC08-4933-9280-F6BBF1F2638C}" dt="2021-02-18T22:04:40.650" v="392" actId="478"/>
          <ac:spMkLst>
            <pc:docMk/>
            <pc:sldMk cId="2767396127" sldId="813"/>
            <ac:spMk id="4" creationId="{5A3E94F5-7C86-467E-AB87-8BD85CC003B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5" creationId="{776718EA-BB5A-4C65-91E8-0C15F92783AC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6" creationId="{3824F175-BB78-40FE-998F-3D9750C84F0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8" creationId="{EF95B388-5DDD-4CEB-974C-0213339529DD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9" creationId="{E0BA6C84-E734-4C1A-976F-39891CB313E9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0" creationId="{F4D2B219-B2E5-4911-BB67-1AC3D2F17445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1" creationId="{EF5E9D79-4094-4824-B5A3-837484AC2401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2" creationId="{70084518-08EE-4D6D-A1E9-E5C89CFB4CDB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0" creationId="{9B107069-A78D-4F13-B016-7EDC2DC29A23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1" creationId="{85FB3647-FD52-4789-91A1-E609107766CC}"/>
          </ac:spMkLst>
        </pc:spChg>
        <pc:picChg chg="add mod">
          <ac:chgData name="Cristian Chilipirea" userId="34ab170da5908fc4" providerId="LiveId" clId="{DFCF1A2B-AC08-4933-9280-F6BBF1F2638C}" dt="2021-02-18T22:04:44.889" v="393"/>
          <ac:picMkLst>
            <pc:docMk/>
            <pc:sldMk cId="2767396127" sldId="813"/>
            <ac:picMk id="19" creationId="{F2E57B2C-CD4B-423E-8DEF-97A0FD82C0EB}"/>
          </ac:picMkLst>
        </pc:pic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7" creationId="{17330515-4239-4018-B38D-A0969BBC88D6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3" creationId="{730317DA-94A4-4ECD-978A-47763697CF5A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4" creationId="{B1A72C49-118F-4A17-AD3C-765D5FC762B4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5" creationId="{5347E9B8-A92D-4448-B30A-E81A03E5D0F0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6" creationId="{55C09B28-8E45-4D13-B593-362356D0C098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7" creationId="{5E720496-3AB8-408D-9354-D2D80AFB3C3B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8" creationId="{E7B3AA4C-B522-4C14-8F96-E83F374F41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07.239" v="398" actId="478"/>
        <pc:sldMkLst>
          <pc:docMk/>
          <pc:sldMk cId="3585101436" sldId="814"/>
        </pc:sldMkLst>
        <pc:spChg chg="mod">
          <ac:chgData name="Cristian Chilipirea" userId="34ab170da5908fc4" providerId="LiveId" clId="{DFCF1A2B-AC08-4933-9280-F6BBF1F2638C}" dt="2021-02-18T22:05:00.780" v="396"/>
          <ac:spMkLst>
            <pc:docMk/>
            <pc:sldMk cId="3585101436" sldId="814"/>
            <ac:spMk id="3" creationId="{0EC7DC59-4FE4-4C4F-93AC-DC5E9D4903E5}"/>
          </ac:spMkLst>
        </pc:spChg>
        <pc:spChg chg="del">
          <ac:chgData name="Cristian Chilipirea" userId="34ab170da5908fc4" providerId="LiveId" clId="{DFCF1A2B-AC08-4933-9280-F6BBF1F2638C}" dt="2021-02-18T22:05:07.239" v="398" actId="478"/>
          <ac:spMkLst>
            <pc:docMk/>
            <pc:sldMk cId="3585101436" sldId="814"/>
            <ac:spMk id="4" creationId="{A859355F-E9CC-410D-9895-145677C71C32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5" creationId="{42AC2735-5DAD-484F-BBFC-45CEE85BB39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6" creationId="{9D0B0AD2-52DA-4D69-8E68-494BC9DB8CEE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8" creationId="{6F859295-B7BF-45F9-8235-7BF5283E27D4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9" creationId="{16F88C82-1DCB-4AF8-8261-D45EFFA8B92D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0" creationId="{3AECDF84-05F0-48D3-AB61-36FF256A5B26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1" creationId="{4F4EC940-761E-411C-AAEF-E8BB327B460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2" creationId="{43F25265-BFC9-4B96-9DE6-E14A193D7DF3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0" creationId="{7AF5870B-D427-4290-97B4-F73742A599DA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1" creationId="{BA32DA00-73C9-4610-BD14-79FEEECEDB03}"/>
          </ac:spMkLst>
        </pc:spChg>
        <pc:picChg chg="add mod">
          <ac:chgData name="Cristian Chilipirea" userId="34ab170da5908fc4" providerId="LiveId" clId="{DFCF1A2B-AC08-4933-9280-F6BBF1F2638C}" dt="2021-02-18T22:05:05.619" v="397"/>
          <ac:picMkLst>
            <pc:docMk/>
            <pc:sldMk cId="3585101436" sldId="814"/>
            <ac:picMk id="19" creationId="{BAF86488-AD67-4C26-86DA-9F543B96D903}"/>
          </ac:picMkLst>
        </pc:pic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7" creationId="{CDA27838-84CB-4D09-ACF5-1F9D97432D6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3" creationId="{08820E4E-85F8-4765-A960-BFAFF3DAA81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4" creationId="{BDF3FE43-8029-4E13-88B0-FCDEE7F48F7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5" creationId="{AF7F3A6F-CFC7-43FC-A281-754B1E26DE28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6" creationId="{EBB35059-2931-4E2C-8E54-169E1EAE7C6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7" creationId="{FD2FAA7F-04D4-40DA-A1B9-DF23890786F7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8" creationId="{326428C9-72C8-405B-858F-88CA646CCED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22.280" v="403"/>
        <pc:sldMkLst>
          <pc:docMk/>
          <pc:sldMk cId="3110503794" sldId="815"/>
        </pc:sldMkLst>
        <pc:spChg chg="mod">
          <ac:chgData name="Cristian Chilipirea" userId="34ab170da5908fc4" providerId="LiveId" clId="{DFCF1A2B-AC08-4933-9280-F6BBF1F2638C}" dt="2021-02-18T22:05:16.752" v="401"/>
          <ac:spMkLst>
            <pc:docMk/>
            <pc:sldMk cId="3110503794" sldId="815"/>
            <ac:spMk id="3" creationId="{FE7635B5-5AB5-439D-B7F7-D7BB42177FCF}"/>
          </ac:spMkLst>
        </pc:spChg>
        <pc:spChg chg="del">
          <ac:chgData name="Cristian Chilipirea" userId="34ab170da5908fc4" providerId="LiveId" clId="{DFCF1A2B-AC08-4933-9280-F6BBF1F2638C}" dt="2021-02-18T22:05:18.162" v="402" actId="478"/>
          <ac:spMkLst>
            <pc:docMk/>
            <pc:sldMk cId="3110503794" sldId="815"/>
            <ac:spMk id="4" creationId="{0F267236-C003-4F3A-869F-EA10D7E56A8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5" creationId="{0BAC7D72-EBA3-43E6-BF00-39E0DCF67238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6" creationId="{2AD3007A-ECE4-4622-B552-ED5AD1770726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8" creationId="{3498DF44-8A3A-4137-A1B8-B10813FC21AC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9" creationId="{247EACAB-148C-493F-9A2A-1D2718C02D3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0" creationId="{42122A0C-C6B0-4831-973A-F54A0BC68584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1" creationId="{7A36F1CD-FA70-441A-9234-3211C959C87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2" creationId="{7EE329F0-9147-4CCA-9BC4-9AB84E5F81D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0" creationId="{B40C7810-ED20-4061-A0E6-2D3A3C078690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1" creationId="{D1E47B2C-911F-467D-94D2-E60065706CF4}"/>
          </ac:spMkLst>
        </pc:spChg>
        <pc:picChg chg="add mod">
          <ac:chgData name="Cristian Chilipirea" userId="34ab170da5908fc4" providerId="LiveId" clId="{DFCF1A2B-AC08-4933-9280-F6BBF1F2638C}" dt="2021-02-18T22:05:22.280" v="403"/>
          <ac:picMkLst>
            <pc:docMk/>
            <pc:sldMk cId="3110503794" sldId="815"/>
            <ac:picMk id="19" creationId="{0A36D1FB-3761-4BA4-9FE2-6DB458E183B9}"/>
          </ac:picMkLst>
        </pc:pic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7" creationId="{186B0352-FE6C-4FCB-9061-2E9B256A2058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3" creationId="{60E05B79-C07E-409C-90C6-9DF594EEF9C6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4" creationId="{3BCE7CBD-CC73-4133-89FB-0D267A7F0613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5" creationId="{737D3D34-5654-4F0A-8BB4-3EBD0149B8E2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6" creationId="{8F3AE352-19B4-4AAC-B5F1-181D96B20F87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7" creationId="{C2934EF1-427B-4266-96F6-14AC3624BC80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8" creationId="{B192E86E-0519-4554-8721-4BA79267295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59.353" v="411"/>
        <pc:sldMkLst>
          <pc:docMk/>
          <pc:sldMk cId="3863467537" sldId="816"/>
        </pc:sldMkLst>
        <pc:spChg chg="mod">
          <ac:chgData name="Cristian Chilipirea" userId="34ab170da5908fc4" providerId="LiveId" clId="{DFCF1A2B-AC08-4933-9280-F6BBF1F2638C}" dt="2021-02-18T22:05:52.871" v="409"/>
          <ac:spMkLst>
            <pc:docMk/>
            <pc:sldMk cId="3863467537" sldId="816"/>
            <ac:spMk id="3" creationId="{5C924A49-ADE9-4B18-9761-8A06B99CC036}"/>
          </ac:spMkLst>
        </pc:spChg>
        <pc:spChg chg="del">
          <ac:chgData name="Cristian Chilipirea" userId="34ab170da5908fc4" providerId="LiveId" clId="{DFCF1A2B-AC08-4933-9280-F6BBF1F2638C}" dt="2021-02-18T22:05:54.234" v="410" actId="478"/>
          <ac:spMkLst>
            <pc:docMk/>
            <pc:sldMk cId="3863467537" sldId="816"/>
            <ac:spMk id="4" creationId="{61C90F68-9DE4-49BD-8BFC-AE4170365C9B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5" creationId="{CF854CE3-2D9D-42EB-BE23-E347BAAD33D6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6" creationId="{D34835C4-CBF8-401F-8043-1B39BED3D27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8" creationId="{3C79E9EA-D9CA-4EE6-885D-B21950761CAD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9" creationId="{F074648B-FC6E-4742-8CE0-38BB2B780251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0" creationId="{696AD8D7-6407-43AA-9999-1A272465E655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1" creationId="{FD7EB513-B7D7-42F8-AD39-71719CEDE7DC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2" creationId="{3C70A100-693F-4192-B825-BB67C2D0AC3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0" creationId="{B57D7811-C64A-4873-A636-52A67408E4E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1" creationId="{51CCF561-47AE-4EE9-BE76-BCCE7BE4009A}"/>
          </ac:spMkLst>
        </pc:spChg>
        <pc:picChg chg="add mod">
          <ac:chgData name="Cristian Chilipirea" userId="34ab170da5908fc4" providerId="LiveId" clId="{DFCF1A2B-AC08-4933-9280-F6BBF1F2638C}" dt="2021-02-18T22:05:59.353" v="411"/>
          <ac:picMkLst>
            <pc:docMk/>
            <pc:sldMk cId="3863467537" sldId="816"/>
            <ac:picMk id="19" creationId="{968BEB90-56C1-42A5-955D-B07B3010B3F1}"/>
          </ac:picMkLst>
        </pc:pic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7" creationId="{D02C029E-DBF2-46B1-A943-549635F0AD1B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3" creationId="{F8F325B6-24D5-4728-BAAD-34B2B344EBD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4" creationId="{BD5A07A9-9A8D-4BD5-B74E-5753E476E35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5" creationId="{40599898-EDA3-4ED5-9D33-75E0274C016A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6" creationId="{09BD481E-90A3-4186-AEA2-E17BF0C20FB9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7" creationId="{F0B8B0D4-191F-49A4-8B0C-EE9D6879C475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8" creationId="{B8E1AB96-7B69-46D5-AE53-A82236DCA44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6:32.856" v="419"/>
        <pc:sldMkLst>
          <pc:docMk/>
          <pc:sldMk cId="601829197" sldId="817"/>
        </pc:sldMkLst>
        <pc:spChg chg="mod">
          <ac:chgData name="Cristian Chilipirea" userId="34ab170da5908fc4" providerId="LiveId" clId="{DFCF1A2B-AC08-4933-9280-F6BBF1F2638C}" dt="2021-02-18T22:06:24.875" v="417"/>
          <ac:spMkLst>
            <pc:docMk/>
            <pc:sldMk cId="601829197" sldId="817"/>
            <ac:spMk id="3" creationId="{2E7AA164-2587-4BB0-830B-A86267E765ED}"/>
          </ac:spMkLst>
        </pc:spChg>
        <pc:spChg chg="del">
          <ac:chgData name="Cristian Chilipirea" userId="34ab170da5908fc4" providerId="LiveId" clId="{DFCF1A2B-AC08-4933-9280-F6BBF1F2638C}" dt="2021-02-18T22:06:26.982" v="418" actId="478"/>
          <ac:spMkLst>
            <pc:docMk/>
            <pc:sldMk cId="601829197" sldId="817"/>
            <ac:spMk id="4" creationId="{DD86DFE1-DBBC-43F8-909C-B180A9FE3B85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5" creationId="{7436F079-7789-4FF7-957E-96CDB12164C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6" creationId="{0014AC45-9AB7-43A8-B88B-A4F997EE555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8" creationId="{7FA02CAD-FAEC-4694-BAD5-9459A886C543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9" creationId="{9BF74ED9-3922-4965-8277-8F1D4483C830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0" creationId="{948BE69F-8064-491E-BC50-40A24DB09286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1" creationId="{739B2313-C104-48A4-A72F-259B0F94200C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2" creationId="{86004C9A-155D-4AF0-8DF6-19BDBBAC2A4E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0" creationId="{D771657A-D2AC-4629-81B3-72C0E0E6344D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1" creationId="{6B2A9814-0DDA-4383-B7DC-CABA8CB15FD3}"/>
          </ac:spMkLst>
        </pc:spChg>
        <pc:picChg chg="add mod">
          <ac:chgData name="Cristian Chilipirea" userId="34ab170da5908fc4" providerId="LiveId" clId="{DFCF1A2B-AC08-4933-9280-F6BBF1F2638C}" dt="2021-02-18T22:06:32.856" v="419"/>
          <ac:picMkLst>
            <pc:docMk/>
            <pc:sldMk cId="601829197" sldId="817"/>
            <ac:picMk id="19" creationId="{CC5D254C-742C-474F-91B8-1BF952EBFCBE}"/>
          </ac:picMkLst>
        </pc:pic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7" creationId="{5EFB4166-D6BE-4294-87F6-D0A5ED59FE8F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3" creationId="{69975755-AB9A-41F2-9805-2CE9F5E74C9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4" creationId="{67B22F32-E07B-40BB-81F6-51D0FFEBC709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5" creationId="{C1100E48-7554-4F96-887B-BFA11C8D69D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6" creationId="{3307CFDC-5E1E-4152-BC0B-0491CBBA3B3C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7" creationId="{118C5447-8748-4FA0-8C64-E2BDCA95CFBB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8" creationId="{8BBAE49D-9372-49D2-9B34-3C66D6017D38}"/>
          </ac:cxnSpMkLst>
        </pc:cxnChg>
      </pc:sldChg>
      <pc:sldChg chg="new del">
        <pc:chgData name="Cristian Chilipirea" userId="34ab170da5908fc4" providerId="LiveId" clId="{DFCF1A2B-AC08-4933-9280-F6BBF1F2638C}" dt="2021-02-18T22:06:10.940" v="413" actId="47"/>
        <pc:sldMkLst>
          <pc:docMk/>
          <pc:sldMk cId="3706168227" sldId="817"/>
        </pc:sldMkLst>
      </pc:sldChg>
      <pc:sldChg chg="addSp delSp modSp new mod">
        <pc:chgData name="Cristian Chilipirea" userId="34ab170da5908fc4" providerId="LiveId" clId="{DFCF1A2B-AC08-4933-9280-F6BBF1F2638C}" dt="2021-02-18T22:06:50.889" v="424"/>
        <pc:sldMkLst>
          <pc:docMk/>
          <pc:sldMk cId="1259062108" sldId="818"/>
        </pc:sldMkLst>
        <pc:spChg chg="mod">
          <ac:chgData name="Cristian Chilipirea" userId="34ab170da5908fc4" providerId="LiveId" clId="{DFCF1A2B-AC08-4933-9280-F6BBF1F2638C}" dt="2021-02-18T22:06:44.193" v="422"/>
          <ac:spMkLst>
            <pc:docMk/>
            <pc:sldMk cId="1259062108" sldId="818"/>
            <ac:spMk id="3" creationId="{C728F603-E9B3-4550-AF91-C94D3C42A5CD}"/>
          </ac:spMkLst>
        </pc:spChg>
        <pc:spChg chg="del">
          <ac:chgData name="Cristian Chilipirea" userId="34ab170da5908fc4" providerId="LiveId" clId="{DFCF1A2B-AC08-4933-9280-F6BBF1F2638C}" dt="2021-02-18T22:06:45.498" v="423" actId="478"/>
          <ac:spMkLst>
            <pc:docMk/>
            <pc:sldMk cId="1259062108" sldId="818"/>
            <ac:spMk id="4" creationId="{65CB134F-2368-42E5-84A2-2955704C2592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5" creationId="{4891547A-601A-4DE5-B840-0A9A6C5D79B0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6" creationId="{6B303E02-FED1-435D-AB7C-B7A2786C73C5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8" creationId="{6E8F41D8-3B1B-47EA-A8A8-E73CE5C16B26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9" creationId="{0EF9A6CB-1918-4854-8F66-9A4F0E8B6BCD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0" creationId="{B8F7E558-A658-42AF-A650-65A559A1EC7B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1" creationId="{92201641-2496-4127-A87B-628F9A4EFEA1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2" creationId="{73485099-C875-4CFC-B134-ECC54663F0E3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0" creationId="{2456BF54-61D8-4C1E-98D0-56F85140EAEE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1" creationId="{E1EBAEB5-6D4A-4579-9EA7-B406F46411BE}"/>
          </ac:spMkLst>
        </pc:spChg>
        <pc:picChg chg="add mod">
          <ac:chgData name="Cristian Chilipirea" userId="34ab170da5908fc4" providerId="LiveId" clId="{DFCF1A2B-AC08-4933-9280-F6BBF1F2638C}" dt="2021-02-18T22:06:50.889" v="424"/>
          <ac:picMkLst>
            <pc:docMk/>
            <pc:sldMk cId="1259062108" sldId="818"/>
            <ac:picMk id="19" creationId="{D4F0F1E0-2F8F-4B8C-A0C5-9DA081AE4BD0}"/>
          </ac:picMkLst>
        </pc:pic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7" creationId="{8C286013-749A-4E4D-8BF6-EF7F8EDBA6B0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3" creationId="{705A563F-B885-42E1-9E73-CBDD6673E6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4" creationId="{5AED7747-5C41-4DB1-B201-9E3916256332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5" creationId="{022606C1-E07F-4583-8CD6-0ED4C87D855E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6" creationId="{B353BF30-6261-4C52-8408-C11CE9F352EF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7" creationId="{E2965EC7-D787-41E2-B056-9ECC4C0A07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8" creationId="{CEB63128-A817-4908-A05D-2448B90BDA42}"/>
          </ac:cxnSpMkLst>
        </pc:cxnChg>
      </pc:sldChg>
      <pc:sldChg chg="new del">
        <pc:chgData name="Cristian Chilipirea" userId="34ab170da5908fc4" providerId="LiveId" clId="{DFCF1A2B-AC08-4933-9280-F6BBF1F2638C}" dt="2021-02-18T22:06:12.516" v="414" actId="47"/>
        <pc:sldMkLst>
          <pc:docMk/>
          <pc:sldMk cId="4082625745" sldId="818"/>
        </pc:sldMkLst>
      </pc:sldChg>
      <pc:sldChg chg="new del">
        <pc:chgData name="Cristian Chilipirea" userId="34ab170da5908fc4" providerId="LiveId" clId="{DFCF1A2B-AC08-4933-9280-F6BBF1F2638C}" dt="2021-02-18T22:06:14.203" v="415" actId="47"/>
        <pc:sldMkLst>
          <pc:docMk/>
          <pc:sldMk cId="316395055" sldId="819"/>
        </pc:sldMkLst>
      </pc:sldChg>
      <pc:sldChg chg="addSp delSp modSp new mod">
        <pc:chgData name="Cristian Chilipirea" userId="34ab170da5908fc4" providerId="LiveId" clId="{DFCF1A2B-AC08-4933-9280-F6BBF1F2638C}" dt="2021-02-18T22:30:00.073" v="772" actId="1076"/>
        <pc:sldMkLst>
          <pc:docMk/>
          <pc:sldMk cId="1428697574" sldId="819"/>
        </pc:sldMkLst>
        <pc:spChg chg="mod">
          <ac:chgData name="Cristian Chilipirea" userId="34ab170da5908fc4" providerId="LiveId" clId="{DFCF1A2B-AC08-4933-9280-F6BBF1F2638C}" dt="2021-02-18T22:07:04.369" v="427"/>
          <ac:spMkLst>
            <pc:docMk/>
            <pc:sldMk cId="1428697574" sldId="819"/>
            <ac:spMk id="3" creationId="{13631FC3-20E9-46E0-B8FE-2CE10F0418DF}"/>
          </ac:spMkLst>
        </pc:spChg>
        <pc:spChg chg="del">
          <ac:chgData name="Cristian Chilipirea" userId="34ab170da5908fc4" providerId="LiveId" clId="{DFCF1A2B-AC08-4933-9280-F6BBF1F2638C}" dt="2021-02-18T22:07:06.179" v="428" actId="478"/>
          <ac:spMkLst>
            <pc:docMk/>
            <pc:sldMk cId="1428697574" sldId="819"/>
            <ac:spMk id="4" creationId="{E0764B0F-4306-45D9-BA7B-00874AE4B771}"/>
          </ac:spMkLst>
        </pc:spChg>
        <pc:spChg chg="add del mod">
          <ac:chgData name="Cristian Chilipirea" userId="34ab170da5908fc4" providerId="LiveId" clId="{DFCF1A2B-AC08-4933-9280-F6BBF1F2638C}" dt="2021-02-18T22:24:36.631" v="606" actId="478"/>
          <ac:spMkLst>
            <pc:docMk/>
            <pc:sldMk cId="1428697574" sldId="819"/>
            <ac:spMk id="5" creationId="{1E611D97-F9C9-464A-B4C7-D61665827D4E}"/>
          </ac:spMkLst>
        </pc:spChg>
        <pc:spChg chg="add del mod">
          <ac:chgData name="Cristian Chilipirea" userId="34ab170da5908fc4" providerId="LiveId" clId="{DFCF1A2B-AC08-4933-9280-F6BBF1F2638C}" dt="2021-02-18T22:25:39.813" v="681" actId="478"/>
          <ac:spMkLst>
            <pc:docMk/>
            <pc:sldMk cId="1428697574" sldId="819"/>
            <ac:spMk id="6" creationId="{28EF1450-17BC-4285-B43F-EE604B49231C}"/>
          </ac:spMkLst>
        </pc:spChg>
        <pc:spChg chg="add mod">
          <ac:chgData name="Cristian Chilipirea" userId="34ab170da5908fc4" providerId="LiveId" clId="{DFCF1A2B-AC08-4933-9280-F6BBF1F2638C}" dt="2021-02-18T22:24:26.700" v="605" actId="1076"/>
          <ac:spMkLst>
            <pc:docMk/>
            <pc:sldMk cId="1428697574" sldId="819"/>
            <ac:spMk id="7" creationId="{E6C87C45-562C-4F7F-97F0-30A7B3FE826C}"/>
          </ac:spMkLst>
        </pc:spChg>
        <pc:spChg chg="add mod">
          <ac:chgData name="Cristian Chilipirea" userId="34ab170da5908fc4" providerId="LiveId" clId="{DFCF1A2B-AC08-4933-9280-F6BBF1F2638C}" dt="2021-02-18T22:24:47.316" v="610" actId="1076"/>
          <ac:spMkLst>
            <pc:docMk/>
            <pc:sldMk cId="1428697574" sldId="819"/>
            <ac:spMk id="8" creationId="{ED9087C7-EE7C-440F-9435-889DC448DE5B}"/>
          </ac:spMkLst>
        </pc:spChg>
        <pc:spChg chg="add mod">
          <ac:chgData name="Cristian Chilipirea" userId="34ab170da5908fc4" providerId="LiveId" clId="{DFCF1A2B-AC08-4933-9280-F6BBF1F2638C}" dt="2021-02-18T22:29:58.026" v="771" actId="1076"/>
          <ac:spMkLst>
            <pc:docMk/>
            <pc:sldMk cId="1428697574" sldId="819"/>
            <ac:spMk id="10" creationId="{3BD6C4CF-A0A3-478C-975D-CD153A25DD17}"/>
          </ac:spMkLst>
        </pc:spChg>
        <pc:spChg chg="add mod">
          <ac:chgData name="Cristian Chilipirea" userId="34ab170da5908fc4" providerId="LiveId" clId="{DFCF1A2B-AC08-4933-9280-F6BBF1F2638C}" dt="2021-02-18T22:30:00.073" v="772" actId="1076"/>
          <ac:spMkLst>
            <pc:docMk/>
            <pc:sldMk cId="1428697574" sldId="819"/>
            <ac:spMk id="11" creationId="{B7D99CB4-BD4F-4A31-9AE4-2D2734BF28C9}"/>
          </ac:spMkLst>
        </pc:spChg>
      </pc:sldChg>
      <pc:sldChg chg="new">
        <pc:chgData name="Cristian Chilipirea" userId="34ab170da5908fc4" providerId="LiveId" clId="{DFCF1A2B-AC08-4933-9280-F6BBF1F2638C}" dt="2021-02-18T22:08:15.271" v="495" actId="680"/>
        <pc:sldMkLst>
          <pc:docMk/>
          <pc:sldMk cId="2410552258" sldId="820"/>
        </pc:sldMkLst>
      </pc:sldChg>
      <pc:sldChg chg="addSp delSp modSp new mod">
        <pc:chgData name="Cristian Chilipirea" userId="34ab170da5908fc4" providerId="LiveId" clId="{DFCF1A2B-AC08-4933-9280-F6BBF1F2638C}" dt="2021-02-18T22:08:31.466" v="500"/>
        <pc:sldMkLst>
          <pc:docMk/>
          <pc:sldMk cId="370123499" sldId="821"/>
        </pc:sldMkLst>
        <pc:spChg chg="mod">
          <ac:chgData name="Cristian Chilipirea" userId="34ab170da5908fc4" providerId="LiveId" clId="{DFCF1A2B-AC08-4933-9280-F6BBF1F2638C}" dt="2021-02-18T22:08:26.165" v="498"/>
          <ac:spMkLst>
            <pc:docMk/>
            <pc:sldMk cId="370123499" sldId="821"/>
            <ac:spMk id="3" creationId="{0CE65EB9-7F1A-4145-BD63-9D6628BF0404}"/>
          </ac:spMkLst>
        </pc:spChg>
        <pc:spChg chg="del">
          <ac:chgData name="Cristian Chilipirea" userId="34ab170da5908fc4" providerId="LiveId" clId="{DFCF1A2B-AC08-4933-9280-F6BBF1F2638C}" dt="2021-02-18T22:08:27.446" v="499" actId="478"/>
          <ac:spMkLst>
            <pc:docMk/>
            <pc:sldMk cId="370123499" sldId="821"/>
            <ac:spMk id="4" creationId="{A7790264-56A6-477C-95A9-DF76C89EDB1A}"/>
          </ac:spMkLst>
        </pc:sp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5" creationId="{EFD8F9E1-A1CD-4DE3-BD7C-81289C8F52A2}"/>
          </ac:picMkLst>
        </pc:pic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6" creationId="{31E85CF7-D12F-44BD-95DF-787EA1C71CD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46.853" v="505"/>
        <pc:sldMkLst>
          <pc:docMk/>
          <pc:sldMk cId="4201233731" sldId="822"/>
        </pc:sldMkLst>
        <pc:spChg chg="mod">
          <ac:chgData name="Cristian Chilipirea" userId="34ab170da5908fc4" providerId="LiveId" clId="{DFCF1A2B-AC08-4933-9280-F6BBF1F2638C}" dt="2021-02-18T22:08:42.104" v="503"/>
          <ac:spMkLst>
            <pc:docMk/>
            <pc:sldMk cId="4201233731" sldId="822"/>
            <ac:spMk id="3" creationId="{3B0BD405-535D-439A-A6B6-8F0FAEAD5D53}"/>
          </ac:spMkLst>
        </pc:spChg>
        <pc:spChg chg="del">
          <ac:chgData name="Cristian Chilipirea" userId="34ab170da5908fc4" providerId="LiveId" clId="{DFCF1A2B-AC08-4933-9280-F6BBF1F2638C}" dt="2021-02-18T22:08:43.505" v="504" actId="478"/>
          <ac:spMkLst>
            <pc:docMk/>
            <pc:sldMk cId="4201233731" sldId="822"/>
            <ac:spMk id="4" creationId="{D6CE76AF-54CF-4718-A306-0C07AFD6BC6F}"/>
          </ac:spMkLst>
        </pc:spChg>
        <pc:picChg chg="add mod">
          <ac:chgData name="Cristian Chilipirea" userId="34ab170da5908fc4" providerId="LiveId" clId="{DFCF1A2B-AC08-4933-9280-F6BBF1F2638C}" dt="2021-02-18T22:08:46.853" v="505"/>
          <ac:picMkLst>
            <pc:docMk/>
            <pc:sldMk cId="4201233731" sldId="822"/>
            <ac:picMk id="5" creationId="{FF80B736-239F-4C2D-81D6-274E2E07B78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59.998" v="510"/>
        <pc:sldMkLst>
          <pc:docMk/>
          <pc:sldMk cId="884671910" sldId="823"/>
        </pc:sldMkLst>
        <pc:spChg chg="mod">
          <ac:chgData name="Cristian Chilipirea" userId="34ab170da5908fc4" providerId="LiveId" clId="{DFCF1A2B-AC08-4933-9280-F6BBF1F2638C}" dt="2021-02-18T22:08:54.401" v="508"/>
          <ac:spMkLst>
            <pc:docMk/>
            <pc:sldMk cId="884671910" sldId="823"/>
            <ac:spMk id="3" creationId="{A6FB154B-8C1F-4393-93C3-142D8059583F}"/>
          </ac:spMkLst>
        </pc:spChg>
        <pc:spChg chg="del">
          <ac:chgData name="Cristian Chilipirea" userId="34ab170da5908fc4" providerId="LiveId" clId="{DFCF1A2B-AC08-4933-9280-F6BBF1F2638C}" dt="2021-02-18T22:08:55.889" v="509" actId="478"/>
          <ac:spMkLst>
            <pc:docMk/>
            <pc:sldMk cId="884671910" sldId="823"/>
            <ac:spMk id="4" creationId="{27F24E42-1133-4EE9-AF92-241C18095058}"/>
          </ac:spMkLst>
        </pc:spChg>
        <pc:spChg chg="add mod">
          <ac:chgData name="Cristian Chilipirea" userId="34ab170da5908fc4" providerId="LiveId" clId="{DFCF1A2B-AC08-4933-9280-F6BBF1F2638C}" dt="2021-02-18T22:08:59.998" v="510"/>
          <ac:spMkLst>
            <pc:docMk/>
            <pc:sldMk cId="884671910" sldId="823"/>
            <ac:spMk id="5" creationId="{A0C57D45-F191-49A7-B688-6F68DBA6DE8B}"/>
          </ac:spMkLst>
        </pc:spChg>
      </pc:sldChg>
      <pc:sldChg chg="addSp delSp modSp new mod">
        <pc:chgData name="Cristian Chilipirea" userId="34ab170da5908fc4" providerId="LiveId" clId="{DFCF1A2B-AC08-4933-9280-F6BBF1F2638C}" dt="2021-02-18T22:09:15.906" v="515"/>
        <pc:sldMkLst>
          <pc:docMk/>
          <pc:sldMk cId="4001261231" sldId="824"/>
        </pc:sldMkLst>
        <pc:spChg chg="mod">
          <ac:chgData name="Cristian Chilipirea" userId="34ab170da5908fc4" providerId="LiveId" clId="{DFCF1A2B-AC08-4933-9280-F6BBF1F2638C}" dt="2021-02-18T22:09:08.886" v="513"/>
          <ac:spMkLst>
            <pc:docMk/>
            <pc:sldMk cId="4001261231" sldId="824"/>
            <ac:spMk id="3" creationId="{67477B0B-7CBF-4D06-AC31-ED419CD1F53B}"/>
          </ac:spMkLst>
        </pc:spChg>
        <pc:spChg chg="del">
          <ac:chgData name="Cristian Chilipirea" userId="34ab170da5908fc4" providerId="LiveId" clId="{DFCF1A2B-AC08-4933-9280-F6BBF1F2638C}" dt="2021-02-18T22:09:10.198" v="514" actId="478"/>
          <ac:spMkLst>
            <pc:docMk/>
            <pc:sldMk cId="4001261231" sldId="824"/>
            <ac:spMk id="4" creationId="{08C48F9A-7F58-44F1-88D4-490A03C6252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7" creationId="{98F083DA-15BC-4D70-8BA2-545435FC839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9" creationId="{52612EE9-B29A-4899-8C91-1A77A4C648D1}"/>
          </ac:spMkLst>
        </pc:sp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5" creationId="{922D0BAF-26C2-4C80-9DC1-73AED5822939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6" creationId="{6705AE21-BECB-4A08-B8CB-E2DC292A1FB8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8" creationId="{4BD62F1A-9B50-41FA-B8EF-4BAF04FF921B}"/>
          </ac:picMkLst>
        </pc:picChg>
      </pc:sldChg>
      <pc:sldChg chg="addSp delSp modSp new mod">
        <pc:chgData name="Cristian Chilipirea" userId="34ab170da5908fc4" providerId="LiveId" clId="{DFCF1A2B-AC08-4933-9280-F6BBF1F2638C}" dt="2021-02-18T22:45:05.329" v="799" actId="1076"/>
        <pc:sldMkLst>
          <pc:docMk/>
          <pc:sldMk cId="2076950460" sldId="825"/>
        </pc:sldMkLst>
        <pc:spChg chg="mod">
          <ac:chgData name="Cristian Chilipirea" userId="34ab170da5908fc4" providerId="LiveId" clId="{DFCF1A2B-AC08-4933-9280-F6BBF1F2638C}" dt="2021-02-18T22:09:25.381" v="518"/>
          <ac:spMkLst>
            <pc:docMk/>
            <pc:sldMk cId="2076950460" sldId="825"/>
            <ac:spMk id="3" creationId="{C0C253F9-A756-4911-9626-9F2769809C7F}"/>
          </ac:spMkLst>
        </pc:spChg>
        <pc:spChg chg="del">
          <ac:chgData name="Cristian Chilipirea" userId="34ab170da5908fc4" providerId="LiveId" clId="{DFCF1A2B-AC08-4933-9280-F6BBF1F2638C}" dt="2021-02-18T22:09:26.630" v="519" actId="478"/>
          <ac:spMkLst>
            <pc:docMk/>
            <pc:sldMk cId="2076950460" sldId="825"/>
            <ac:spMk id="4" creationId="{7FBE3BE9-34F7-4B63-970A-8EDFC8312745}"/>
          </ac:spMkLst>
        </pc:spChg>
        <pc:spChg chg="add mod">
          <ac:chgData name="Cristian Chilipirea" userId="34ab170da5908fc4" providerId="LiveId" clId="{DFCF1A2B-AC08-4933-9280-F6BBF1F2638C}" dt="2021-02-18T22:45:05.329" v="799" actId="1076"/>
          <ac:spMkLst>
            <pc:docMk/>
            <pc:sldMk cId="2076950460" sldId="825"/>
            <ac:spMk id="5" creationId="{540BF38C-EFE1-46A0-9E7B-810FE54BC48B}"/>
          </ac:spMkLst>
        </pc:spChg>
      </pc:sldChg>
      <pc:sldChg chg="modSp new mod">
        <pc:chgData name="Cristian Chilipirea" userId="34ab170da5908fc4" providerId="LiveId" clId="{DFCF1A2B-AC08-4933-9280-F6BBF1F2638C}" dt="2021-02-18T22:44:25.974" v="792" actId="20577"/>
        <pc:sldMkLst>
          <pc:docMk/>
          <pc:sldMk cId="2265492478" sldId="826"/>
        </pc:sldMkLst>
        <pc:spChg chg="mod">
          <ac:chgData name="Cristian Chilipirea" userId="34ab170da5908fc4" providerId="LiveId" clId="{DFCF1A2B-AC08-4933-9280-F6BBF1F2638C}" dt="2021-02-18T22:44:25.974" v="792" actId="20577"/>
          <ac:spMkLst>
            <pc:docMk/>
            <pc:sldMk cId="2265492478" sldId="826"/>
            <ac:spMk id="3" creationId="{18F8EBB3-A9F3-468D-8B5E-5B54D1AAAD99}"/>
          </ac:spMkLst>
        </pc:spChg>
      </pc:sldChg>
      <pc:sldChg chg="addSp delSp modSp new mod">
        <pc:chgData name="Cristian Chilipirea" userId="34ab170da5908fc4" providerId="LiveId" clId="{DFCF1A2B-AC08-4933-9280-F6BBF1F2638C}" dt="2021-02-18T22:47:45.205" v="845" actId="21"/>
        <pc:sldMkLst>
          <pc:docMk/>
          <pc:sldMk cId="2036761025" sldId="827"/>
        </pc:sldMkLst>
        <pc:spChg chg="del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4" creationId="{2D1476C2-14E4-4267-BE20-0DAB12F00C50}"/>
          </ac:spMkLst>
        </pc:spChg>
        <pc:spChg chg="add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6" creationId="{AC5071E6-9E3B-4B75-8A94-4FD6521CF3EA}"/>
          </ac:spMkLst>
        </pc:spChg>
      </pc:sldChg>
      <pc:sldChg chg="addSp delSp modSp new mod">
        <pc:chgData name="Cristian Chilipirea" userId="34ab170da5908fc4" providerId="LiveId" clId="{DFCF1A2B-AC08-4933-9280-F6BBF1F2638C}" dt="2021-02-18T22:47:46.860" v="846"/>
        <pc:sldMkLst>
          <pc:docMk/>
          <pc:sldMk cId="4121839734" sldId="828"/>
        </pc:sldMkLst>
        <pc:spChg chg="mod">
          <ac:chgData name="Cristian Chilipirea" userId="34ab170da5908fc4" providerId="LiveId" clId="{DFCF1A2B-AC08-4933-9280-F6BBF1F2638C}" dt="2021-02-18T22:46:48.331" v="814" actId="20577"/>
          <ac:spMkLst>
            <pc:docMk/>
            <pc:sldMk cId="4121839734" sldId="828"/>
            <ac:spMk id="3" creationId="{E39A1B95-A71B-4573-B41F-38AAB06C1513}"/>
          </ac:spMkLst>
        </pc:spChg>
        <pc:spChg chg="del">
          <ac:chgData name="Cristian Chilipirea" userId="34ab170da5908fc4" providerId="LiveId" clId="{DFCF1A2B-AC08-4933-9280-F6BBF1F2638C}" dt="2021-02-18T22:46:52.494" v="815" actId="478"/>
          <ac:spMkLst>
            <pc:docMk/>
            <pc:sldMk cId="4121839734" sldId="828"/>
            <ac:spMk id="4" creationId="{49202F3A-50F0-4A88-9CD1-B43CB78578A6}"/>
          </ac:spMkLst>
        </pc:spChg>
        <pc:spChg chg="add del mod">
          <ac:chgData name="Cristian Chilipirea" userId="34ab170da5908fc4" providerId="LiveId" clId="{DFCF1A2B-AC08-4933-9280-F6BBF1F2638C}" dt="2021-02-18T22:47:20.382" v="824" actId="478"/>
          <ac:spMkLst>
            <pc:docMk/>
            <pc:sldMk cId="4121839734" sldId="828"/>
            <ac:spMk id="5" creationId="{2A4955F8-0549-4EC2-AE15-11BA19CBFC10}"/>
          </ac:spMkLst>
        </pc:spChg>
        <pc:spChg chg="add mod">
          <ac:chgData name="Cristian Chilipirea" userId="34ab170da5908fc4" providerId="LiveId" clId="{DFCF1A2B-AC08-4933-9280-F6BBF1F2638C}" dt="2021-02-18T22:47:46.860" v="846"/>
          <ac:spMkLst>
            <pc:docMk/>
            <pc:sldMk cId="4121839734" sldId="828"/>
            <ac:spMk id="6" creationId="{14C9FA1B-B566-4B48-B53F-893728697822}"/>
          </ac:spMkLst>
        </pc:spChg>
      </pc:sldChg>
      <pc:sldChg chg="modSp new mod">
        <pc:chgData name="Cristian Chilipirea" userId="34ab170da5908fc4" providerId="LiveId" clId="{DFCF1A2B-AC08-4933-9280-F6BBF1F2638C}" dt="2021-02-18T22:48:35.671" v="926" actId="20577"/>
        <pc:sldMkLst>
          <pc:docMk/>
          <pc:sldMk cId="3322030280" sldId="829"/>
        </pc:sldMkLst>
        <pc:spChg chg="mod">
          <ac:chgData name="Cristian Chilipirea" userId="34ab170da5908fc4" providerId="LiveId" clId="{DFCF1A2B-AC08-4933-9280-F6BBF1F2638C}" dt="2021-02-18T22:47:56.620" v="848"/>
          <ac:spMkLst>
            <pc:docMk/>
            <pc:sldMk cId="3322030280" sldId="829"/>
            <ac:spMk id="3" creationId="{02CBF18A-CCFF-4575-B2E3-FC91C5A622B1}"/>
          </ac:spMkLst>
        </pc:spChg>
        <pc:spChg chg="mod">
          <ac:chgData name="Cristian Chilipirea" userId="34ab170da5908fc4" providerId="LiveId" clId="{DFCF1A2B-AC08-4933-9280-F6BBF1F2638C}" dt="2021-02-18T22:48:35.671" v="926" actId="20577"/>
          <ac:spMkLst>
            <pc:docMk/>
            <pc:sldMk cId="3322030280" sldId="829"/>
            <ac:spMk id="4" creationId="{E61C29C5-6CE1-4AFD-A1AB-B375F76DC775}"/>
          </ac:spMkLst>
        </pc:spChg>
      </pc:sldChg>
      <pc:sldChg chg="addSp delSp modSp new mod">
        <pc:chgData name="Cristian Chilipirea" userId="34ab170da5908fc4" providerId="LiveId" clId="{DFCF1A2B-AC08-4933-9280-F6BBF1F2638C}" dt="2021-02-18T22:49:19.197" v="931" actId="1076"/>
        <pc:sldMkLst>
          <pc:docMk/>
          <pc:sldMk cId="650590700" sldId="830"/>
        </pc:sldMkLst>
        <pc:spChg chg="mod">
          <ac:chgData name="Cristian Chilipirea" userId="34ab170da5908fc4" providerId="LiveId" clId="{DFCF1A2B-AC08-4933-9280-F6BBF1F2638C}" dt="2021-02-18T22:49:03.273" v="928"/>
          <ac:spMkLst>
            <pc:docMk/>
            <pc:sldMk cId="650590700" sldId="830"/>
            <ac:spMk id="3" creationId="{EBC9F76F-4532-439B-AF01-235CC6F4F836}"/>
          </ac:spMkLst>
        </pc:spChg>
        <pc:spChg chg="del">
          <ac:chgData name="Cristian Chilipirea" userId="34ab170da5908fc4" providerId="LiveId" clId="{DFCF1A2B-AC08-4933-9280-F6BBF1F2638C}" dt="2021-02-18T22:49:06.091" v="929" actId="478"/>
          <ac:spMkLst>
            <pc:docMk/>
            <pc:sldMk cId="650590700" sldId="830"/>
            <ac:spMk id="4" creationId="{8CE439AE-34BB-4D9F-92CB-7A56EFF1596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5" creationId="{9CC49DC3-DE6E-401B-BF41-440D03D97EE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6" creationId="{3720D04E-35C7-444B-954B-95FCC1437365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7" creationId="{DF6BEA1A-66F1-4CB3-BB17-36DCB415472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8" creationId="{EDB33FC6-FE52-4E09-9B01-BBED481998D6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9" creationId="{61490FAA-C4D0-45CF-B862-B9D32800567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0" creationId="{193BB743-9A6F-43AE-856D-46D844678C34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1" creationId="{FA577986-B688-45CD-962E-1134284ABF2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2" creationId="{FDFB7B79-4D2A-4F23-A72C-20AB79E15F10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3" creationId="{985BF28D-5394-40F3-9558-EE98C532CC4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4" creationId="{A40F9FE1-0149-402C-90C3-F57884551953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5" creationId="{2ADA7F11-0769-431A-AF66-AAA14732AB4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6" creationId="{7576FBA8-B848-4CC9-B899-DAC7C943D42D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7" creationId="{CFAF18EA-4610-44CA-A3A9-6421E1717A1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8" creationId="{45CC89C3-7598-42D5-BC69-DF860EFF64A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9" creationId="{15B06B58-2F86-4D00-9DE8-F2260CCE82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0" creationId="{21F4E662-84FB-4737-8D83-480FA49ED0BB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1" creationId="{0FCD6DD6-89B5-4468-A815-BE813A25A0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2" creationId="{0B061FEB-18C3-4156-B2C3-82808759685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3" creationId="{9DE5B3ED-45D9-4262-A8EB-B9793FD2A13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4" creationId="{E809EDA2-B6A0-40C5-AF8E-D84B7945FC0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5" creationId="{DC7404CE-2302-47CF-8264-1ADF607E13D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6" creationId="{891DAEE0-C1DD-49BA-A90A-A40C1CB8043F}"/>
          </ac:spMkLst>
        </pc:spChg>
      </pc:sldChg>
      <pc:sldChg chg="addSp delSp modSp new mod">
        <pc:chgData name="Cristian Chilipirea" userId="34ab170da5908fc4" providerId="LiveId" clId="{DFCF1A2B-AC08-4933-9280-F6BBF1F2638C}" dt="2021-02-18T22:49:46.189" v="936" actId="1076"/>
        <pc:sldMkLst>
          <pc:docMk/>
          <pc:sldMk cId="885675428" sldId="831"/>
        </pc:sldMkLst>
        <pc:spChg chg="mod">
          <ac:chgData name="Cristian Chilipirea" userId="34ab170da5908fc4" providerId="LiveId" clId="{DFCF1A2B-AC08-4933-9280-F6BBF1F2638C}" dt="2021-02-18T22:49:29.417" v="933"/>
          <ac:spMkLst>
            <pc:docMk/>
            <pc:sldMk cId="885675428" sldId="831"/>
            <ac:spMk id="3" creationId="{436F0A8C-1FDB-473A-AB69-D7BB854BEC69}"/>
          </ac:spMkLst>
        </pc:spChg>
        <pc:spChg chg="del">
          <ac:chgData name="Cristian Chilipirea" userId="34ab170da5908fc4" providerId="LiveId" clId="{DFCF1A2B-AC08-4933-9280-F6BBF1F2638C}" dt="2021-02-18T22:49:31.482" v="934" actId="478"/>
          <ac:spMkLst>
            <pc:docMk/>
            <pc:sldMk cId="885675428" sldId="831"/>
            <ac:spMk id="4" creationId="{66DA83D5-5062-405B-8DFD-44BF007DBD9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5" creationId="{89DEDEB5-7773-4990-BC6F-B1288B75507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6" creationId="{3C015743-5CB5-4551-A03E-309E1F31F132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7" creationId="{7C93819F-5418-49D4-8968-936754F2363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8" creationId="{7D64B5EF-7F1B-4BA5-82D2-A01286F2D35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9" creationId="{5C880656-B09D-46F9-9CD5-76EC5596C0F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0" creationId="{6CC92721-A5D9-476C-9A41-35B3D96B3BE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1" creationId="{65421436-6FB2-4028-A478-819EBA920E2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2" creationId="{934A58E9-1E3D-4927-963E-63011C082EB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3" creationId="{EB6DB1B1-D336-41DE-A554-F8A97D0782C9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4" creationId="{6C3F6885-0CC5-43ED-B07D-972CC67E761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5" creationId="{DFCD2D00-F44F-4557-B0E9-AFF2C65403F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6" creationId="{A8A50A9E-A5A4-4F89-9ABD-580E82F2CAD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7" creationId="{BED05F9A-23E3-4B52-BAFA-E9327ADEF264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8" creationId="{99203906-A374-49B1-88F5-456E3F8CE5AC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9" creationId="{D4DF7797-0D9D-4B70-B994-EEA1AFF4678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0" creationId="{43177313-A9DC-43C4-9211-A4D019C07261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1" creationId="{F49CB771-3512-4879-933B-7E556DF1F1B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2" creationId="{3F824C78-6F73-44EA-87BD-7A7940E394F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3" creationId="{0A146477-3299-4DEC-A93D-0F660127CD6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4" creationId="{C571E993-6554-4990-9DAC-76914745CB1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5" creationId="{DD4EC0A2-4F8D-456D-8C61-E5604370AE2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6" creationId="{144EB092-02DA-4748-9342-40555B5E3D9B}"/>
          </ac:spMkLst>
        </pc:spChg>
      </pc:sldChg>
      <pc:sldChg chg="addSp delSp modSp new mod">
        <pc:chgData name="Cristian Chilipirea" userId="34ab170da5908fc4" providerId="LiveId" clId="{DFCF1A2B-AC08-4933-9280-F6BBF1F2638C}" dt="2021-02-18T22:50:37.254" v="945" actId="1076"/>
        <pc:sldMkLst>
          <pc:docMk/>
          <pc:sldMk cId="990409566" sldId="832"/>
        </pc:sldMkLst>
        <pc:spChg chg="mod">
          <ac:chgData name="Cristian Chilipirea" userId="34ab170da5908fc4" providerId="LiveId" clId="{DFCF1A2B-AC08-4933-9280-F6BBF1F2638C}" dt="2021-02-18T22:49:58.284" v="938"/>
          <ac:spMkLst>
            <pc:docMk/>
            <pc:sldMk cId="990409566" sldId="832"/>
            <ac:spMk id="3" creationId="{F066EE11-0C18-420A-AFDD-AD05626FC496}"/>
          </ac:spMkLst>
        </pc:spChg>
        <pc:spChg chg="del">
          <ac:chgData name="Cristian Chilipirea" userId="34ab170da5908fc4" providerId="LiveId" clId="{DFCF1A2B-AC08-4933-9280-F6BBF1F2638C}" dt="2021-02-18T22:50:00.055" v="939" actId="478"/>
          <ac:spMkLst>
            <pc:docMk/>
            <pc:sldMk cId="990409566" sldId="832"/>
            <ac:spMk id="4" creationId="{D2117927-A3E1-44FB-BF4C-A42CA44C43B2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5" creationId="{34C1E688-CD2C-43BA-B460-871DA8388F90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6" creationId="{07279244-FC22-4F3A-BF4A-DFD198EF42C5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7" creationId="{085A9DDA-4DEA-408F-B7A9-5D56508AB1A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8" creationId="{4E399BB4-9BB8-4DED-94B0-D2FEB2806DB7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9" creationId="{0B007656-6F3B-4629-A5C6-01F9160EC373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0" creationId="{DDB5898F-C446-4EE6-B237-34B1940F0A4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1" creationId="{3EB9BC07-5A2A-41C0-9861-4C0C855D485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2" creationId="{3CAC831A-2B76-468B-BDF9-15505E9A9B2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3" creationId="{87ECFBBE-F701-4DB9-B474-598763893234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4" creationId="{8478188B-97E1-4717-9D63-2C1BBFFE263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5" creationId="{7454A848-39E3-41E0-8DB3-17746657A1A4}"/>
          </ac:spMkLst>
        </pc:spChg>
      </pc:sldChg>
      <pc:sldChg chg="addSp delSp modSp new mod">
        <pc:chgData name="Cristian Chilipirea" userId="34ab170da5908fc4" providerId="LiveId" clId="{DFCF1A2B-AC08-4933-9280-F6BBF1F2638C}" dt="2021-02-18T22:50:57.081" v="950"/>
        <pc:sldMkLst>
          <pc:docMk/>
          <pc:sldMk cId="4080365323" sldId="833"/>
        </pc:sldMkLst>
        <pc:spChg chg="mod">
          <ac:chgData name="Cristian Chilipirea" userId="34ab170da5908fc4" providerId="LiveId" clId="{DFCF1A2B-AC08-4933-9280-F6BBF1F2638C}" dt="2021-02-18T22:50:57.081" v="950"/>
          <ac:spMkLst>
            <pc:docMk/>
            <pc:sldMk cId="4080365323" sldId="833"/>
            <ac:spMk id="3" creationId="{0DFB0C50-DF41-40C6-BAFF-E77B2B633038}"/>
          </ac:spMkLst>
        </pc:spChg>
        <pc:spChg chg="del">
          <ac:chgData name="Cristian Chilipirea" userId="34ab170da5908fc4" providerId="LiveId" clId="{DFCF1A2B-AC08-4933-9280-F6BBF1F2638C}" dt="2021-02-18T22:50:50.722" v="947" actId="478"/>
          <ac:spMkLst>
            <pc:docMk/>
            <pc:sldMk cId="4080365323" sldId="833"/>
            <ac:spMk id="4" creationId="{98802C59-A5FC-4CEB-8DE1-418578FE6AA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5" creationId="{74FA98FB-03AE-4EDA-B349-1F614AD9448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6" creationId="{C66CDA42-BD6D-4B83-B2FE-8D4F88F9FD42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7" creationId="{902FBCF1-23EB-4F38-A3B2-C6908B5A88ED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8" creationId="{F337E581-0293-4DEE-960D-32AF2E70382A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9" creationId="{40AED168-7D8E-4689-8B41-E75EC73F31F7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0" creationId="{CF5C717E-89EA-4731-9E45-321363BE5EDE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1" creationId="{F6459449-AB32-4528-8ED8-0F427F610F4B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2" creationId="{5FFD7B2C-03EF-4046-B9EC-67AA4363EF7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3" creationId="{00747BF2-D9EA-414D-B634-6538CAA1C38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4" creationId="{2CAF6B94-BD51-401F-BB9E-2069E2F547D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5" creationId="{2A4382A4-CDDA-4C0E-81BF-A7FCC19F4A05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6" creationId="{310CEB48-10BC-4BC5-8160-E4091701B6B1}"/>
          </ac:spMkLst>
        </pc:spChg>
      </pc:sldChg>
      <pc:sldChg chg="addSp delSp modSp new mod">
        <pc:chgData name="Cristian Chilipirea" userId="34ab170da5908fc4" providerId="LiveId" clId="{DFCF1A2B-AC08-4933-9280-F6BBF1F2638C}" dt="2021-02-18T22:51:22.233" v="959" actId="403"/>
        <pc:sldMkLst>
          <pc:docMk/>
          <pc:sldMk cId="1794431424" sldId="834"/>
        </pc:sldMkLst>
        <pc:spChg chg="mod">
          <ac:chgData name="Cristian Chilipirea" userId="34ab170da5908fc4" providerId="LiveId" clId="{DFCF1A2B-AC08-4933-9280-F6BBF1F2638C}" dt="2021-02-18T22:51:04.088" v="952"/>
          <ac:spMkLst>
            <pc:docMk/>
            <pc:sldMk cId="1794431424" sldId="834"/>
            <ac:spMk id="3" creationId="{BF7E1B5B-5DEE-4A2D-B651-B55EEC92AD5C}"/>
          </ac:spMkLst>
        </pc:spChg>
        <pc:spChg chg="del">
          <ac:chgData name="Cristian Chilipirea" userId="34ab170da5908fc4" providerId="LiveId" clId="{DFCF1A2B-AC08-4933-9280-F6BBF1F2638C}" dt="2021-02-18T22:51:05.927" v="953" actId="478"/>
          <ac:spMkLst>
            <pc:docMk/>
            <pc:sldMk cId="1794431424" sldId="834"/>
            <ac:spMk id="4" creationId="{2B733CD9-5D0B-4C90-85A5-71E5CBD3624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5" creationId="{DBA7DDB9-AE0D-4D3E-ACAD-779F397048EE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6" creationId="{C1031514-8A10-4CE0-BDA0-036A57A301E0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7" creationId="{4CFE0AF3-4700-455B-9426-0E6EE1F306B1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8" creationId="{7252622A-F1DB-4267-9A3C-481CE1560D46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9" creationId="{193D3BC9-C937-426F-992F-605E36F92EF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0" creationId="{761ABD3C-E659-453C-82CE-6ACBE462D8D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1" creationId="{A77E8148-D554-478C-9493-7C51DAA2AE32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2" creationId="{D030BE40-0C69-429A-BBA0-CAC13C031D6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3" creationId="{D517BD83-B008-49C1-B936-3A99E886F1F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4" creationId="{3E26599D-5F73-4BCC-B7F3-D62F329E6B64}"/>
          </ac:spMkLst>
        </pc:spChg>
        <pc:spChg chg="add mod">
          <ac:chgData name="Cristian Chilipirea" userId="34ab170da5908fc4" providerId="LiveId" clId="{DFCF1A2B-AC08-4933-9280-F6BBF1F2638C}" dt="2021-02-18T22:51:22.233" v="959" actId="403"/>
          <ac:spMkLst>
            <pc:docMk/>
            <pc:sldMk cId="1794431424" sldId="834"/>
            <ac:spMk id="15" creationId="{C6384748-A6D4-4417-B5CA-6F29FF5D6C1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6" creationId="{2AB413EB-97CA-4C62-A07E-D7E3CFBCF8FB}"/>
          </ac:spMkLst>
        </pc:spChg>
      </pc:sldChg>
      <pc:sldChg chg="addSp delSp modSp new mod">
        <pc:chgData name="Cristian Chilipirea" userId="34ab170da5908fc4" providerId="LiveId" clId="{DFCF1A2B-AC08-4933-9280-F6BBF1F2638C}" dt="2021-02-18T22:51:59.164" v="968" actId="22"/>
        <pc:sldMkLst>
          <pc:docMk/>
          <pc:sldMk cId="1608539048" sldId="835"/>
        </pc:sldMkLst>
        <pc:spChg chg="mod">
          <ac:chgData name="Cristian Chilipirea" userId="34ab170da5908fc4" providerId="LiveId" clId="{DFCF1A2B-AC08-4933-9280-F6BBF1F2638C}" dt="2021-02-18T22:51:35.530" v="961"/>
          <ac:spMkLst>
            <pc:docMk/>
            <pc:sldMk cId="1608539048" sldId="835"/>
            <ac:spMk id="3" creationId="{76EAACF8-1546-4107-BD64-D0947BEA2FF2}"/>
          </ac:spMkLst>
        </pc:spChg>
        <pc:spChg chg="del">
          <ac:chgData name="Cristian Chilipirea" userId="34ab170da5908fc4" providerId="LiveId" clId="{DFCF1A2B-AC08-4933-9280-F6BBF1F2638C}" dt="2021-02-18T22:51:37.308" v="962" actId="478"/>
          <ac:spMkLst>
            <pc:docMk/>
            <pc:sldMk cId="1608539048" sldId="835"/>
            <ac:spMk id="4" creationId="{394AA4EE-C584-4EA0-A0A9-FB1EC92A97BF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5" creationId="{7621A5C7-929F-4F94-8471-9F8793B752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6" creationId="{5245D60F-B981-4CC5-89F2-A82B1F280A6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7" creationId="{FD36BFFE-BE3A-4F66-9B8A-41C6C8707B5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8" creationId="{5AED35F6-DC45-4EA6-854F-6CE899DA435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9" creationId="{015F5194-B9E2-4AF2-A881-B4D62D75DBB1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0" creationId="{6A36F999-26AE-4FE7-A2F8-875EC3C41AE9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1" creationId="{F3339F3A-3973-4FA1-8429-8DF970D33E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2" creationId="{994ABA29-2359-40AE-B694-A61CE0D261DC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3" creationId="{0C65FBDF-C3CF-4F34-BFEE-EEA677B55C64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4" creationId="{9F9F9DCB-2F0A-40D6-A1F7-E1264D37EF6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5" creationId="{2E8B3CAC-CD39-46FE-9F48-CFB0CD1BF7B3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6" creationId="{CD1AAAB0-80EC-4F2B-9A14-459852A89C57}"/>
          </ac:spMkLst>
        </pc:spChg>
        <pc:spChg chg="add del">
          <ac:chgData name="Cristian Chilipirea" userId="34ab170da5908fc4" providerId="LiveId" clId="{DFCF1A2B-AC08-4933-9280-F6BBF1F2638C}" dt="2021-02-18T22:51:59.164" v="968" actId="22"/>
          <ac:spMkLst>
            <pc:docMk/>
            <pc:sldMk cId="1608539048" sldId="835"/>
            <ac:spMk id="18" creationId="{510F20C3-1E3F-40E1-8E55-331F7CFB4FA8}"/>
          </ac:spMkLst>
        </pc:spChg>
      </pc:sldChg>
      <pc:sldChg chg="addSp delSp modSp new mod">
        <pc:chgData name="Cristian Chilipirea" userId="34ab170da5908fc4" providerId="LiveId" clId="{DFCF1A2B-AC08-4933-9280-F6BBF1F2638C}" dt="2021-02-18T22:52:24.381" v="987" actId="1076"/>
        <pc:sldMkLst>
          <pc:docMk/>
          <pc:sldMk cId="3269740056" sldId="836"/>
        </pc:sldMkLst>
        <pc:spChg chg="mod">
          <ac:chgData name="Cristian Chilipirea" userId="34ab170da5908fc4" providerId="LiveId" clId="{DFCF1A2B-AC08-4933-9280-F6BBF1F2638C}" dt="2021-02-18T22:51:55.736" v="966"/>
          <ac:spMkLst>
            <pc:docMk/>
            <pc:sldMk cId="3269740056" sldId="836"/>
            <ac:spMk id="3" creationId="{E3463DD8-B1DB-4ECF-90D0-42153A249113}"/>
          </ac:spMkLst>
        </pc:spChg>
        <pc:spChg chg="del">
          <ac:chgData name="Cristian Chilipirea" userId="34ab170da5908fc4" providerId="LiveId" clId="{DFCF1A2B-AC08-4933-9280-F6BBF1F2638C}" dt="2021-02-18T22:52:04.255" v="969" actId="478"/>
          <ac:spMkLst>
            <pc:docMk/>
            <pc:sldMk cId="3269740056" sldId="836"/>
            <ac:spMk id="4" creationId="{50E84AE4-CDCD-40E3-B7D2-CD87F9C87D6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5" creationId="{A87DF0CB-8DD4-47A2-9A3C-6E55365996F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6" creationId="{B59FC741-5D2C-4689-8AB4-699E564E754E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7" creationId="{43C10819-B500-4CB0-9439-9F4FA1D3C18C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8" creationId="{59B7A238-9D88-4398-8562-B3BA94E9D2A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9" creationId="{9A67EFC9-3C24-49CF-BC09-38F215A688C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0" creationId="{84F54814-0343-4918-A5B1-CD49A1CECF52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1" creationId="{2993CEBB-CBF6-42E1-82AF-3FF88D270A33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2" creationId="{A6985EE1-3CA2-4BE7-9AA2-265EBB05E1D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3" creationId="{07093F1F-1AC4-4BCB-8EB8-9BE54B50FF6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4" creationId="{9FD55F6C-2CF9-4A06-A68C-AC600336A9D8}"/>
          </ac:spMkLst>
        </pc:spChg>
        <pc:spChg chg="add mod">
          <ac:chgData name="Cristian Chilipirea" userId="34ab170da5908fc4" providerId="LiveId" clId="{DFCF1A2B-AC08-4933-9280-F6BBF1F2638C}" dt="2021-02-18T22:52:24.381" v="987" actId="1076"/>
          <ac:spMkLst>
            <pc:docMk/>
            <pc:sldMk cId="3269740056" sldId="836"/>
            <ac:spMk id="15" creationId="{B7E602B8-A380-43AF-8155-62935B5FD45F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6" creationId="{A9F8FB06-A2DE-495E-AB8B-538662158FFD}"/>
          </ac:spMkLst>
        </pc:spChg>
      </pc:sldChg>
      <pc:sldChg chg="addSp delSp modSp new mod">
        <pc:chgData name="Cristian Chilipirea" userId="34ab170da5908fc4" providerId="LiveId" clId="{DFCF1A2B-AC08-4933-9280-F6BBF1F2638C}" dt="2021-02-18T22:52:54.042" v="999" actId="20577"/>
        <pc:sldMkLst>
          <pc:docMk/>
          <pc:sldMk cId="3299529361" sldId="837"/>
        </pc:sldMkLst>
        <pc:spChg chg="mod">
          <ac:chgData name="Cristian Chilipirea" userId="34ab170da5908fc4" providerId="LiveId" clId="{DFCF1A2B-AC08-4933-9280-F6BBF1F2638C}" dt="2021-02-18T22:52:37.588" v="989"/>
          <ac:spMkLst>
            <pc:docMk/>
            <pc:sldMk cId="3299529361" sldId="837"/>
            <ac:spMk id="3" creationId="{D18E3F53-D8B1-4284-93B1-D70BD2A763B5}"/>
          </ac:spMkLst>
        </pc:spChg>
        <pc:spChg chg="del">
          <ac:chgData name="Cristian Chilipirea" userId="34ab170da5908fc4" providerId="LiveId" clId="{DFCF1A2B-AC08-4933-9280-F6BBF1F2638C}" dt="2021-02-18T22:52:39.938" v="990" actId="478"/>
          <ac:spMkLst>
            <pc:docMk/>
            <pc:sldMk cId="3299529361" sldId="837"/>
            <ac:spMk id="4" creationId="{71A11A28-AD7B-4012-AC0A-C3D852AB7C78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5" creationId="{922857F9-A5B6-41FC-ACE7-CFB7CEB26DED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6" creationId="{EED33747-BD1E-4D5C-887E-A27462D2ED25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7" creationId="{D80A03FE-8679-4F47-8A1F-A2A42ED76C52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8" creationId="{045DF097-B512-4222-AF74-7BF9163B5D4E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9" creationId="{1C42653C-3CC2-496B-923D-ECDF03E46753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0" creationId="{4A0A5F16-F011-4A14-8516-038008C9647F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1" creationId="{796E5ECD-46E5-4B44-876D-8C65703656F4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2" creationId="{735185AC-0ABC-488B-B467-665F93DDDA87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3" creationId="{2D6BCDF0-B0A7-48E7-8365-B46509B959E1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4" creationId="{2A204691-49D0-4BA6-9A8C-3F6ACFC986EC}"/>
          </ac:spMkLst>
        </pc:spChg>
        <pc:spChg chg="add mod">
          <ac:chgData name="Cristian Chilipirea" userId="34ab170da5908fc4" providerId="LiveId" clId="{DFCF1A2B-AC08-4933-9280-F6BBF1F2638C}" dt="2021-02-18T22:52:54.042" v="999" actId="20577"/>
          <ac:spMkLst>
            <pc:docMk/>
            <pc:sldMk cId="3299529361" sldId="837"/>
            <ac:spMk id="15" creationId="{4513F188-A462-4122-BA8A-AC2AC18EEDF0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6" creationId="{EB3215FF-EC15-4C1F-BDB3-0A0703048966}"/>
          </ac:spMkLst>
        </pc:spChg>
      </pc:sldChg>
      <pc:sldChg chg="addSp delSp modSp new mod">
        <pc:chgData name="Cristian Chilipirea" userId="34ab170da5908fc4" providerId="LiveId" clId="{DFCF1A2B-AC08-4933-9280-F6BBF1F2638C}" dt="2021-02-18T22:53:23.902" v="1013" actId="1076"/>
        <pc:sldMkLst>
          <pc:docMk/>
          <pc:sldMk cId="984875582" sldId="838"/>
        </pc:sldMkLst>
        <pc:spChg chg="mod">
          <ac:chgData name="Cristian Chilipirea" userId="34ab170da5908fc4" providerId="LiveId" clId="{DFCF1A2B-AC08-4933-9280-F6BBF1F2638C}" dt="2021-02-18T22:53:07.644" v="1001"/>
          <ac:spMkLst>
            <pc:docMk/>
            <pc:sldMk cId="984875582" sldId="838"/>
            <ac:spMk id="3" creationId="{4E928F80-1311-43CC-9CD6-35DF476C49EF}"/>
          </ac:spMkLst>
        </pc:spChg>
        <pc:spChg chg="del">
          <ac:chgData name="Cristian Chilipirea" userId="34ab170da5908fc4" providerId="LiveId" clId="{DFCF1A2B-AC08-4933-9280-F6BBF1F2638C}" dt="2021-02-18T22:53:09.210" v="1002" actId="478"/>
          <ac:spMkLst>
            <pc:docMk/>
            <pc:sldMk cId="984875582" sldId="838"/>
            <ac:spMk id="4" creationId="{E9E7F7FB-5BEF-47BE-ADE3-DBC8B57D9D05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5" creationId="{F9B82048-5D3B-485D-94B0-8640359927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6" creationId="{17E1CC44-902C-4BDC-AACF-0B006FC37F42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7" creationId="{29912B21-3BF9-41C0-B08D-1096AADC99CE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8" creationId="{7E4532AE-16B6-4080-B3E4-47F19E19205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9" creationId="{C78DB00B-2C7E-4C43-BE38-2B36A8E6C2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0" creationId="{A90CA213-1EBD-4579-BEEE-F5F85949D90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1" creationId="{382DAC0B-E517-4412-8645-353888AE99D9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2" creationId="{4D691408-34F5-43D7-9277-986F77819C4B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3" creationId="{E812E945-83FD-482D-AC9E-CED750049CDA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4" creationId="{FDFE4797-1E87-4D26-8CB5-F9376A914FC1}"/>
          </ac:spMkLst>
        </pc:spChg>
        <pc:spChg chg="add mod">
          <ac:chgData name="Cristian Chilipirea" userId="34ab170da5908fc4" providerId="LiveId" clId="{DFCF1A2B-AC08-4933-9280-F6BBF1F2638C}" dt="2021-02-18T22:53:23.902" v="1013" actId="1076"/>
          <ac:spMkLst>
            <pc:docMk/>
            <pc:sldMk cId="984875582" sldId="838"/>
            <ac:spMk id="15" creationId="{9B1F4B99-8BA9-46A0-A188-9286D9741426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6" creationId="{825C5B3C-2735-473F-90F0-618E8760845E}"/>
          </ac:spMkLst>
        </pc:spChg>
      </pc:sldChg>
      <pc:sldChg chg="addSp delSp modSp new mod">
        <pc:chgData name="Cristian Chilipirea" userId="34ab170da5908fc4" providerId="LiveId" clId="{DFCF1A2B-AC08-4933-9280-F6BBF1F2638C}" dt="2021-02-18T22:53:43.282" v="1019" actId="1076"/>
        <pc:sldMkLst>
          <pc:docMk/>
          <pc:sldMk cId="2083498313" sldId="839"/>
        </pc:sldMkLst>
        <pc:spChg chg="mod">
          <ac:chgData name="Cristian Chilipirea" userId="34ab170da5908fc4" providerId="LiveId" clId="{DFCF1A2B-AC08-4933-9280-F6BBF1F2638C}" dt="2021-02-18T22:53:31.469" v="1015"/>
          <ac:spMkLst>
            <pc:docMk/>
            <pc:sldMk cId="2083498313" sldId="839"/>
            <ac:spMk id="3" creationId="{A7BB5E7C-FB2D-4D29-A74F-851E534866C0}"/>
          </ac:spMkLst>
        </pc:spChg>
        <pc:spChg chg="del">
          <ac:chgData name="Cristian Chilipirea" userId="34ab170da5908fc4" providerId="LiveId" clId="{DFCF1A2B-AC08-4933-9280-F6BBF1F2638C}" dt="2021-02-18T22:53:32.864" v="1016" actId="478"/>
          <ac:spMkLst>
            <pc:docMk/>
            <pc:sldMk cId="2083498313" sldId="839"/>
            <ac:spMk id="4" creationId="{3E02BEA0-5CC4-4B5C-9FCB-6731B74EB163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5" creationId="{E1E7FC42-AF65-4D91-A998-E0C10F3F471E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6" creationId="{1AA6C42C-C30B-4392-9A94-3DF2E51E8335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7" creationId="{762271FE-2B73-475C-B090-6E7A8FB4A59C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8" creationId="{4846CA80-4CAD-46EC-B350-351FDEDF28C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9" creationId="{293F7B3E-5A04-4947-AFC1-9532640C3CE8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0" creationId="{862A3248-317D-4CE6-AB46-0C1397BD40A9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1" creationId="{3FE14E86-1FD9-46CC-9F82-C9BE8C207A3A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2" creationId="{812604AC-4FEA-48E9-B125-3659AF9240D1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3" creationId="{F3243B65-1E72-4284-9BC0-C746EA27B2B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4" creationId="{98F5369D-68EB-42E4-A312-057B3A57DC3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5" creationId="{A8EE1610-73E2-4116-8607-286D5E562B6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6" creationId="{E85A561C-4448-43E3-AC44-A21A8A45842D}"/>
          </ac:spMkLst>
        </pc:spChg>
      </pc:sldChg>
      <pc:sldChg chg="addSp delSp modSp new mod">
        <pc:chgData name="Cristian Chilipirea" userId="34ab170da5908fc4" providerId="LiveId" clId="{DFCF1A2B-AC08-4933-9280-F6BBF1F2638C}" dt="2021-02-18T22:54:12.023" v="1026" actId="1076"/>
        <pc:sldMkLst>
          <pc:docMk/>
          <pc:sldMk cId="2957261024" sldId="840"/>
        </pc:sldMkLst>
        <pc:spChg chg="mod">
          <ac:chgData name="Cristian Chilipirea" userId="34ab170da5908fc4" providerId="LiveId" clId="{DFCF1A2B-AC08-4933-9280-F6BBF1F2638C}" dt="2021-02-18T22:53:52.621" v="1021"/>
          <ac:spMkLst>
            <pc:docMk/>
            <pc:sldMk cId="2957261024" sldId="840"/>
            <ac:spMk id="3" creationId="{A00C8740-56A2-4978-A8FE-3298995A9EFC}"/>
          </ac:spMkLst>
        </pc:spChg>
        <pc:spChg chg="del">
          <ac:chgData name="Cristian Chilipirea" userId="34ab170da5908fc4" providerId="LiveId" clId="{DFCF1A2B-AC08-4933-9280-F6BBF1F2638C}" dt="2021-02-18T22:53:54.584" v="1022" actId="478"/>
          <ac:spMkLst>
            <pc:docMk/>
            <pc:sldMk cId="2957261024" sldId="840"/>
            <ac:spMk id="4" creationId="{C563119A-9E2D-418F-8E87-3E70280D5F4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5" creationId="{C5698358-2845-4942-B34E-566461FEDD7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6" creationId="{ABC22005-8A4A-49D1-99C5-549D75E949E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7" creationId="{7DB1081C-F223-47D7-9420-ACFB566FAC9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8" creationId="{44D02C39-BDC3-43B5-A506-E40ACEF5821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9" creationId="{C8D9D6F4-12E0-4310-A02F-F5394C03E8E8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0" creationId="{4F8BBBD6-8609-4230-ABF9-6DF0B1D0341B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1" creationId="{E050DEA7-FE12-41EF-B41D-EEBF0D44BC22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2" creationId="{A62D8F39-E5A2-47E6-9666-09635C677C9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3" creationId="{FEE7B2E8-C309-4941-AE04-8C394796B28F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4" creationId="{171492CD-08DC-4A6B-9823-DF06C180B055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5" creationId="{1FF68D84-D3D4-438D-B485-4D443C9B9CC6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6" creationId="{CC801EE1-B386-4F89-BACD-4F4288B61D4D}"/>
          </ac:spMkLst>
        </pc:spChg>
      </pc:sldChg>
      <pc:sldChg chg="addSp delSp modSp new mod">
        <pc:chgData name="Cristian Chilipirea" userId="34ab170da5908fc4" providerId="LiveId" clId="{DFCF1A2B-AC08-4933-9280-F6BBF1F2638C}" dt="2021-02-18T22:54:40.823" v="1031" actId="1076"/>
        <pc:sldMkLst>
          <pc:docMk/>
          <pc:sldMk cId="2494277124" sldId="841"/>
        </pc:sldMkLst>
        <pc:spChg chg="mod">
          <ac:chgData name="Cristian Chilipirea" userId="34ab170da5908fc4" providerId="LiveId" clId="{DFCF1A2B-AC08-4933-9280-F6BBF1F2638C}" dt="2021-02-18T22:54:29.108" v="1028"/>
          <ac:spMkLst>
            <pc:docMk/>
            <pc:sldMk cId="2494277124" sldId="841"/>
            <ac:spMk id="3" creationId="{7315DC75-061F-4C87-9969-E35337C9D95E}"/>
          </ac:spMkLst>
        </pc:spChg>
        <pc:spChg chg="del">
          <ac:chgData name="Cristian Chilipirea" userId="34ab170da5908fc4" providerId="LiveId" clId="{DFCF1A2B-AC08-4933-9280-F6BBF1F2638C}" dt="2021-02-18T22:54:33.970" v="1029" actId="478"/>
          <ac:spMkLst>
            <pc:docMk/>
            <pc:sldMk cId="2494277124" sldId="841"/>
            <ac:spMk id="4" creationId="{287D0769-F36C-4C0C-AEF8-AC8B58A6C03B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5" creationId="{0956B10E-096B-4805-96C2-6272E5EF0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6" creationId="{079672C5-5CC5-4BE9-948D-2BCEC0A49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7" creationId="{F78494C4-DF57-4666-90B8-A82CEF6BEC6C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8" creationId="{649F1D84-13D2-48E3-A0DD-0972E4E710A0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9" creationId="{A753490A-C7A5-4E26-B5AB-A40E5033EB23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0" creationId="{6B51BDBF-EA73-455A-AEFA-E79331788FC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1" creationId="{8115B6C6-DAC0-4C69-8888-7E019AC31E4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2" creationId="{8BBDE7EA-FE3E-42D6-9F6C-A6CF12B3472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3" creationId="{584D9DD8-DBB1-4477-8805-048D34AF5B98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4" creationId="{B505F948-13DD-4CBA-B16C-79B25A0D757D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5" creationId="{4D1A31A7-4BE9-4AF0-B16E-E215761699E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6" creationId="{54B7C958-BF84-4B0D-B527-8F4E7C67AD08}"/>
          </ac:spMkLst>
        </pc:spChg>
      </pc:sldChg>
      <pc:sldChg chg="addSp delSp modSp new mod">
        <pc:chgData name="Cristian Chilipirea" userId="34ab170da5908fc4" providerId="LiveId" clId="{DFCF1A2B-AC08-4933-9280-F6BBF1F2638C}" dt="2021-02-18T22:56:30.573" v="1050"/>
        <pc:sldMkLst>
          <pc:docMk/>
          <pc:sldMk cId="3970666484" sldId="842"/>
        </pc:sldMkLst>
        <pc:spChg chg="mod">
          <ac:chgData name="Cristian Chilipirea" userId="34ab170da5908fc4" providerId="LiveId" clId="{DFCF1A2B-AC08-4933-9280-F6BBF1F2638C}" dt="2021-02-18T22:56:30.573" v="1050"/>
          <ac:spMkLst>
            <pc:docMk/>
            <pc:sldMk cId="3970666484" sldId="842"/>
            <ac:spMk id="3" creationId="{A348AC5E-1FD4-4EE1-B6C5-4DBC8971D11C}"/>
          </ac:spMkLst>
        </pc:spChg>
        <pc:spChg chg="del">
          <ac:chgData name="Cristian Chilipirea" userId="34ab170da5908fc4" providerId="LiveId" clId="{DFCF1A2B-AC08-4933-9280-F6BBF1F2638C}" dt="2021-02-18T22:54:52.486" v="1033" actId="478"/>
          <ac:spMkLst>
            <pc:docMk/>
            <pc:sldMk cId="3970666484" sldId="842"/>
            <ac:spMk id="4" creationId="{C558D499-4C32-4088-BD97-4CBC651AF8C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5" creationId="{CFEFFA81-111D-4E38-8DCF-0F130F32CFBD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6" creationId="{1B5C2B5D-1EC7-4FF1-A31F-4A1C37FB9C4D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7" creationId="{B23A194F-7C04-4ACB-A4B3-8DE852EA3AD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8" creationId="{3ACA2951-319A-4238-8628-0DBB993A5447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9" creationId="{386FE15A-C3E2-4778-BF16-6AD8A227EA3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0" creationId="{E877C0A4-BE79-4B18-BE47-4EB87FFDFF4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1" creationId="{8D17ADCE-2F3E-43BF-BB19-CB10806F00DA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2" creationId="{3A451E5B-E73C-48A3-B8B8-2A9FB92F8C6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3" creationId="{7F558D2A-2C4F-4A72-A204-50F4E841D619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4" creationId="{A2CDB4B9-E08E-4070-86F3-A49E3FC6203A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5" creationId="{B0D7A909-AE3D-4202-B4F5-C9AD65D7504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6" creationId="{FD134B33-1306-478F-9CB0-B81FE67B2EC7}"/>
          </ac:spMkLst>
        </pc:spChg>
        <pc:spChg chg="add mod">
          <ac:chgData name="Cristian Chilipirea" userId="34ab170da5908fc4" providerId="LiveId" clId="{DFCF1A2B-AC08-4933-9280-F6BBF1F2638C}" dt="2021-02-18T22:56:17.478" v="1042" actId="20577"/>
          <ac:spMkLst>
            <pc:docMk/>
            <pc:sldMk cId="3970666484" sldId="842"/>
            <ac:spMk id="17" creationId="{4FFEC7F8-1542-4D34-9CB8-8528A663F9C1}"/>
          </ac:spMkLst>
        </pc:spChg>
        <pc:spChg chg="add mod">
          <ac:chgData name="Cristian Chilipirea" userId="34ab170da5908fc4" providerId="LiveId" clId="{DFCF1A2B-AC08-4933-9280-F6BBF1F2638C}" dt="2021-02-18T22:56:20.974" v="1048" actId="20577"/>
          <ac:spMkLst>
            <pc:docMk/>
            <pc:sldMk cId="3970666484" sldId="842"/>
            <ac:spMk id="18" creationId="{9F10D5D1-D043-4F11-B4E1-75553B4BB9EF}"/>
          </ac:spMkLst>
        </pc:spChg>
      </pc:sldChg>
      <pc:sldChg chg="addSp delSp modSp new mod">
        <pc:chgData name="Cristian Chilipirea" userId="34ab170da5908fc4" providerId="LiveId" clId="{DFCF1A2B-AC08-4933-9280-F6BBF1F2638C}" dt="2021-02-18T22:57:47.679" v="1072" actId="1076"/>
        <pc:sldMkLst>
          <pc:docMk/>
          <pc:sldMk cId="2315602645" sldId="843"/>
        </pc:sldMkLst>
        <pc:spChg chg="mod">
          <ac:chgData name="Cristian Chilipirea" userId="34ab170da5908fc4" providerId="LiveId" clId="{DFCF1A2B-AC08-4933-9280-F6BBF1F2638C}" dt="2021-02-18T22:56:34.132" v="1051"/>
          <ac:spMkLst>
            <pc:docMk/>
            <pc:sldMk cId="2315602645" sldId="843"/>
            <ac:spMk id="3" creationId="{0C40352A-F63F-4737-A8D4-58107E2409AF}"/>
          </ac:spMkLst>
        </pc:spChg>
        <pc:spChg chg="del">
          <ac:chgData name="Cristian Chilipirea" userId="34ab170da5908fc4" providerId="LiveId" clId="{DFCF1A2B-AC08-4933-9280-F6BBF1F2638C}" dt="2021-02-18T22:56:35.763" v="1052" actId="478"/>
          <ac:spMkLst>
            <pc:docMk/>
            <pc:sldMk cId="2315602645" sldId="843"/>
            <ac:spMk id="4" creationId="{03F47500-9940-4781-975E-233B2C880369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5" creationId="{7580BC3E-EBF6-41D6-9BCB-AD3B8DD822B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6" creationId="{F63CD939-DE6D-48BE-9F74-CF43036B54F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7" creationId="{BE080FBB-913C-4262-A3D3-990B64EFB772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8" creationId="{58DD544E-C3EF-4951-BF75-79F9C91A93D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9" creationId="{0EE37604-9ED5-48DD-875C-A47FFE27C35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0" creationId="{AB5F209A-A8EC-4BDD-9862-1A39F8E8168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1" creationId="{48D4054C-7810-4212-88A8-64D337D59B7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2" creationId="{746B1D17-C802-4A68-93C8-837A5E27D00E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3" creationId="{0EF08E88-B976-4846-A061-526C70EB046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4" creationId="{2664A97B-9049-442F-8B71-7303953B363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5" creationId="{D0D0DBB9-CF76-46C9-B3F9-4B25B5B01EF1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6" creationId="{84100A7E-4EF0-46C8-836C-8189A950C36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7" creationId="{B2131727-A39D-4216-9344-60124951225D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8" creationId="{7FAC89A7-B27B-4AD1-BF8D-B7D6929D11EC}"/>
          </ac:spMkLst>
        </pc:spChg>
      </pc:sldChg>
      <pc:sldChg chg="addSp delSp modSp new mod">
        <pc:chgData name="Cristian Chilipirea" userId="34ab170da5908fc4" providerId="LiveId" clId="{DFCF1A2B-AC08-4933-9280-F6BBF1F2638C}" dt="2021-02-18T22:58:24.795" v="1090" actId="20577"/>
        <pc:sldMkLst>
          <pc:docMk/>
          <pc:sldMk cId="1469169806" sldId="844"/>
        </pc:sldMkLst>
        <pc:spChg chg="mod">
          <ac:chgData name="Cristian Chilipirea" userId="34ab170da5908fc4" providerId="LiveId" clId="{DFCF1A2B-AC08-4933-9280-F6BBF1F2638C}" dt="2021-02-18T22:57:59.169" v="1074"/>
          <ac:spMkLst>
            <pc:docMk/>
            <pc:sldMk cId="1469169806" sldId="844"/>
            <ac:spMk id="3" creationId="{195918C9-BD09-4826-81EF-EEE7061EEC2D}"/>
          </ac:spMkLst>
        </pc:spChg>
        <pc:spChg chg="del">
          <ac:chgData name="Cristian Chilipirea" userId="34ab170da5908fc4" providerId="LiveId" clId="{DFCF1A2B-AC08-4933-9280-F6BBF1F2638C}" dt="2021-02-18T22:58:06.850" v="1075" actId="478"/>
          <ac:spMkLst>
            <pc:docMk/>
            <pc:sldMk cId="1469169806" sldId="844"/>
            <ac:spMk id="4" creationId="{8B4FE503-466A-4B17-A2C2-D04075D8858B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5" creationId="{9F1C855A-A089-45DD-A417-A517B6218E4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6" creationId="{5EB8CE71-E698-4AFE-B893-91FC714CEB8A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7" creationId="{98C03D2F-D525-4EDE-B4F5-520136C42AE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8" creationId="{0FA6C10E-46FF-49ED-BD66-444699A2BC4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9" creationId="{11F3A58C-E750-4AEE-9896-395E31BAFE8F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0" creationId="{C03CC158-5581-4B74-A788-77CF3522FA36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1" creationId="{3BD6E984-3240-4456-8B9A-0300A19D4C8D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2" creationId="{01E8483F-E64F-4B95-9583-65D4B63B038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3" creationId="{A3224EFA-8FCB-4C4E-B5FB-939F62C3E103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4" creationId="{45F26741-F02F-4A46-9E81-E8619B03EB8E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5" creationId="{6624CEA1-1FB5-498A-B2EC-4A448E95CD45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6" creationId="{9B135EA7-E021-41D4-959D-A91D5EB495E9}"/>
          </ac:spMkLst>
        </pc:spChg>
        <pc:spChg chg="add mod">
          <ac:chgData name="Cristian Chilipirea" userId="34ab170da5908fc4" providerId="LiveId" clId="{DFCF1A2B-AC08-4933-9280-F6BBF1F2638C}" dt="2021-02-18T22:58:22.271" v="1084" actId="20577"/>
          <ac:spMkLst>
            <pc:docMk/>
            <pc:sldMk cId="1469169806" sldId="844"/>
            <ac:spMk id="17" creationId="{D63BCFAE-CA36-4354-865B-0E66C25BC874}"/>
          </ac:spMkLst>
        </pc:spChg>
        <pc:spChg chg="add mod">
          <ac:chgData name="Cristian Chilipirea" userId="34ab170da5908fc4" providerId="LiveId" clId="{DFCF1A2B-AC08-4933-9280-F6BBF1F2638C}" dt="2021-02-18T22:58:24.795" v="1090" actId="20577"/>
          <ac:spMkLst>
            <pc:docMk/>
            <pc:sldMk cId="1469169806" sldId="844"/>
            <ac:spMk id="18" creationId="{DA656309-D949-4335-A596-5B652980828D}"/>
          </ac:spMkLst>
        </pc:spChg>
      </pc:sldChg>
      <pc:sldChg chg="addSp delSp modSp new mod">
        <pc:chgData name="Cristian Chilipirea" userId="34ab170da5908fc4" providerId="LiveId" clId="{DFCF1A2B-AC08-4933-9280-F6BBF1F2638C}" dt="2021-02-18T23:01:57.765" v="1116" actId="20577"/>
        <pc:sldMkLst>
          <pc:docMk/>
          <pc:sldMk cId="2854492028" sldId="845"/>
        </pc:sldMkLst>
        <pc:spChg chg="mod">
          <ac:chgData name="Cristian Chilipirea" userId="34ab170da5908fc4" providerId="LiveId" clId="{DFCF1A2B-AC08-4933-9280-F6BBF1F2638C}" dt="2021-02-18T22:58:41.608" v="1096"/>
          <ac:spMkLst>
            <pc:docMk/>
            <pc:sldMk cId="2854492028" sldId="845"/>
            <ac:spMk id="3" creationId="{0A48081F-F2C6-4BFE-98CC-13609857BB1D}"/>
          </ac:spMkLst>
        </pc:spChg>
        <pc:spChg chg="del">
          <ac:chgData name="Cristian Chilipirea" userId="34ab170da5908fc4" providerId="LiveId" clId="{DFCF1A2B-AC08-4933-9280-F6BBF1F2638C}" dt="2021-02-18T22:58:58.326" v="1101" actId="478"/>
          <ac:spMkLst>
            <pc:docMk/>
            <pc:sldMk cId="2854492028" sldId="845"/>
            <ac:spMk id="4" creationId="{BF37CED5-D879-4FFE-9AB7-5E1A405CC16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5" creationId="{D5336DAC-F5D3-401E-8B81-A52CCBAA7AD5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6" creationId="{531D71C6-F34F-4CE7-A98C-5846AFFD88CC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7" creationId="{BD3D7788-94EA-4816-808C-837BF538FC7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8" creationId="{320B1CB8-E549-43B6-81B7-20B06824E70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9" creationId="{C773E658-E691-4149-9E79-966FAA4EC2F2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0" creationId="{6806D89F-20B4-4677-9F74-1183AD8B46A0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1" creationId="{56F069A6-F673-4B46-ABB2-67E61B9141D7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2" creationId="{45CD1790-5F9F-4B37-8686-3A55159CEDC8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3" creationId="{38DB2ECD-37A4-4406-9AD4-A8CD3B08C1D9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4" creationId="{D325FB1D-8CDB-4DEA-8AD7-F4E30549E3DE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5" creationId="{148C3645-4B78-4FF3-99A3-9E08C56032B8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6" creationId="{0B2D15E5-3C83-446C-B163-60E887DE8B18}"/>
          </ac:spMkLst>
        </pc:spChg>
        <pc:spChg chg="add mod">
          <ac:chgData name="Cristian Chilipirea" userId="34ab170da5908fc4" providerId="LiveId" clId="{DFCF1A2B-AC08-4933-9280-F6BBF1F2638C}" dt="2021-02-18T23:01:55.333" v="1110" actId="20577"/>
          <ac:spMkLst>
            <pc:docMk/>
            <pc:sldMk cId="2854492028" sldId="845"/>
            <ac:spMk id="17" creationId="{28932C56-D82D-4765-B902-9D5890EA8809}"/>
          </ac:spMkLst>
        </pc:spChg>
        <pc:spChg chg="add mod">
          <ac:chgData name="Cristian Chilipirea" userId="34ab170da5908fc4" providerId="LiveId" clId="{DFCF1A2B-AC08-4933-9280-F6BBF1F2638C}" dt="2021-02-18T23:01:57.765" v="1116" actId="20577"/>
          <ac:spMkLst>
            <pc:docMk/>
            <pc:sldMk cId="2854492028" sldId="845"/>
            <ac:spMk id="18" creationId="{A4FDEA5C-55B3-483C-8FC7-914629AA0B39}"/>
          </ac:spMkLst>
        </pc:spChg>
      </pc:sldChg>
      <pc:sldChg chg="addSp delSp modSp new mod">
        <pc:chgData name="Cristian Chilipirea" userId="34ab170da5908fc4" providerId="LiveId" clId="{DFCF1A2B-AC08-4933-9280-F6BBF1F2638C}" dt="2021-02-18T23:02:30.510" v="1134" actId="20577"/>
        <pc:sldMkLst>
          <pc:docMk/>
          <pc:sldMk cId="3908496365" sldId="846"/>
        </pc:sldMkLst>
        <pc:spChg chg="mod">
          <ac:chgData name="Cristian Chilipirea" userId="34ab170da5908fc4" providerId="LiveId" clId="{DFCF1A2B-AC08-4933-9280-F6BBF1F2638C}" dt="2021-02-18T22:58:43.919" v="1097"/>
          <ac:spMkLst>
            <pc:docMk/>
            <pc:sldMk cId="3908496365" sldId="846"/>
            <ac:spMk id="3" creationId="{CF02A1FB-2ED8-42A6-8217-1E95BF9CA8A8}"/>
          </ac:spMkLst>
        </pc:spChg>
        <pc:spChg chg="del">
          <ac:chgData name="Cristian Chilipirea" userId="34ab170da5908fc4" providerId="LiveId" clId="{DFCF1A2B-AC08-4933-9280-F6BBF1F2638C}" dt="2021-02-18T23:02:01.765" v="1117" actId="478"/>
          <ac:spMkLst>
            <pc:docMk/>
            <pc:sldMk cId="3908496365" sldId="846"/>
            <ac:spMk id="4" creationId="{25CF35B3-B3AA-4804-92DC-1AF112F3A81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5" creationId="{449420AF-5F1B-41EC-88FF-4303D055DF7F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6" creationId="{7B7F0FC2-BD84-4629-A955-C5405A2B28B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7" creationId="{F2D8B196-61D4-47F2-9C9F-2F050080B3C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8" creationId="{C5CE7DAE-7AD6-4411-B2AF-A52E61BD3D3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9" creationId="{D399687B-E1D6-4E45-A363-33CA3EFA65E3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0" creationId="{650050B8-F3CA-4861-AC1D-177E4AA77CC9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1" creationId="{01643732-B47D-47F0-B910-85EE1A5CD845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2" creationId="{06C10470-8974-4F6D-93C4-7E95B38BF861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3" creationId="{F0530A5D-AAF7-4348-85B6-438EB665FFDB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4" creationId="{205E94CB-05AA-42B7-946B-AF6C3693D005}"/>
          </ac:spMkLst>
        </pc:spChg>
        <pc:spChg chg="add mod">
          <ac:chgData name="Cristian Chilipirea" userId="34ab170da5908fc4" providerId="LiveId" clId="{DFCF1A2B-AC08-4933-9280-F6BBF1F2638C}" dt="2021-02-18T23:02:13.050" v="1119" actId="1076"/>
          <ac:spMkLst>
            <pc:docMk/>
            <pc:sldMk cId="3908496365" sldId="846"/>
            <ac:spMk id="15" creationId="{A117BA6C-749C-4FB3-BD8E-0CA41DB7BF96}"/>
          </ac:spMkLst>
        </pc:spChg>
        <pc:spChg chg="add mod">
          <ac:chgData name="Cristian Chilipirea" userId="34ab170da5908fc4" providerId="LiveId" clId="{DFCF1A2B-AC08-4933-9280-F6BBF1F2638C}" dt="2021-02-18T23:02:22.039" v="1122" actId="207"/>
          <ac:spMkLst>
            <pc:docMk/>
            <pc:sldMk cId="3908496365" sldId="846"/>
            <ac:spMk id="16" creationId="{4DF8F96B-98F3-455F-A250-7E825748D183}"/>
          </ac:spMkLst>
        </pc:spChg>
        <pc:spChg chg="add mod">
          <ac:chgData name="Cristian Chilipirea" userId="34ab170da5908fc4" providerId="LiveId" clId="{DFCF1A2B-AC08-4933-9280-F6BBF1F2638C}" dt="2021-02-18T23:02:27.134" v="1128" actId="20577"/>
          <ac:spMkLst>
            <pc:docMk/>
            <pc:sldMk cId="3908496365" sldId="846"/>
            <ac:spMk id="17" creationId="{7652986E-9CF7-4005-9E8E-9E075D5C9068}"/>
          </ac:spMkLst>
        </pc:spChg>
        <pc:spChg chg="add mod">
          <ac:chgData name="Cristian Chilipirea" userId="34ab170da5908fc4" providerId="LiveId" clId="{DFCF1A2B-AC08-4933-9280-F6BBF1F2638C}" dt="2021-02-18T23:02:30.510" v="1134" actId="20577"/>
          <ac:spMkLst>
            <pc:docMk/>
            <pc:sldMk cId="3908496365" sldId="846"/>
            <ac:spMk id="18" creationId="{41C4E031-9C66-4340-AED8-C5700A3D40FB}"/>
          </ac:spMkLst>
        </pc:spChg>
      </pc:sldChg>
      <pc:sldChg chg="addSp delSp modSp new mod">
        <pc:chgData name="Cristian Chilipirea" userId="34ab170da5908fc4" providerId="LiveId" clId="{DFCF1A2B-AC08-4933-9280-F6BBF1F2638C}" dt="2021-02-18T23:03:32.762" v="1144" actId="20577"/>
        <pc:sldMkLst>
          <pc:docMk/>
          <pc:sldMk cId="1661936223" sldId="847"/>
        </pc:sldMkLst>
        <pc:spChg chg="mod">
          <ac:chgData name="Cristian Chilipirea" userId="34ab170da5908fc4" providerId="LiveId" clId="{DFCF1A2B-AC08-4933-9280-F6BBF1F2638C}" dt="2021-02-18T22:58:45.484" v="1098"/>
          <ac:spMkLst>
            <pc:docMk/>
            <pc:sldMk cId="1661936223" sldId="847"/>
            <ac:spMk id="3" creationId="{0F029C89-5AAE-45C7-87D5-2BB71BDB4FE2}"/>
          </ac:spMkLst>
        </pc:spChg>
        <pc:spChg chg="del">
          <ac:chgData name="Cristian Chilipirea" userId="34ab170da5908fc4" providerId="LiveId" clId="{DFCF1A2B-AC08-4933-9280-F6BBF1F2638C}" dt="2021-02-18T23:02:58.297" v="1135" actId="478"/>
          <ac:spMkLst>
            <pc:docMk/>
            <pc:sldMk cId="1661936223" sldId="847"/>
            <ac:spMk id="4" creationId="{ABA9F3AB-337C-4625-B0BA-361BD0E54F8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5" creationId="{1B9F3EAE-81F7-49F4-A9CF-8C24EC4C1BF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6" creationId="{F0D7C19E-53C9-405A-8F66-E96BBE7A9FCC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7" creationId="{4656258B-E421-4E5F-A720-D36C8C6BBAAA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8" creationId="{1B77720C-DB2D-4755-A838-E524576E6663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9" creationId="{4706F6C4-8E27-4108-BAE4-E6A6E0B75FF9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0" creationId="{5BA5DAFD-6E42-466F-9CA5-DDFAAE25C52D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1" creationId="{9216B552-CD7A-47E0-8A15-BA525C3435AB}"/>
          </ac:spMkLst>
        </pc:spChg>
        <pc:spChg chg="add mod">
          <ac:chgData name="Cristian Chilipirea" userId="34ab170da5908fc4" providerId="LiveId" clId="{DFCF1A2B-AC08-4933-9280-F6BBF1F2638C}" dt="2021-02-18T23:03:19.550" v="1137" actId="207"/>
          <ac:spMkLst>
            <pc:docMk/>
            <pc:sldMk cId="1661936223" sldId="847"/>
            <ac:spMk id="12" creationId="{E3490293-45B2-4749-9C22-07429B188FD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3" creationId="{83C9840A-9D8F-4414-9B02-C8F9A2E7C8B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4" creationId="{F316B8A6-AC2A-4306-998F-95883DEB2579}"/>
          </ac:spMkLst>
        </pc:spChg>
        <pc:spChg chg="add mod">
          <ac:chgData name="Cristian Chilipirea" userId="34ab170da5908fc4" providerId="LiveId" clId="{DFCF1A2B-AC08-4933-9280-F6BBF1F2638C}" dt="2021-02-18T23:03:32.762" v="1144" actId="20577"/>
          <ac:spMkLst>
            <pc:docMk/>
            <pc:sldMk cId="1661936223" sldId="847"/>
            <ac:spMk id="15" creationId="{7413FCA6-A5E9-428D-A5AF-1F1B8838C3DE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6" creationId="{FC2B35BB-24F1-472B-AEEA-B32D4C5569E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7" creationId="{8D00801F-8AEE-4437-B053-06EB56AF748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8" creationId="{37BA4D75-A77A-4248-A336-756FEEA12773}"/>
          </ac:spMkLst>
        </pc:spChg>
      </pc:sldChg>
      <pc:sldChg chg="addSp delSp modSp new mod">
        <pc:chgData name="Cristian Chilipirea" userId="34ab170da5908fc4" providerId="LiveId" clId="{DFCF1A2B-AC08-4933-9280-F6BBF1F2638C}" dt="2021-02-18T23:07:18.126" v="1212" actId="14100"/>
        <pc:sldMkLst>
          <pc:docMk/>
          <pc:sldMk cId="3799593934" sldId="848"/>
        </pc:sldMkLst>
        <pc:spChg chg="mod">
          <ac:chgData name="Cristian Chilipirea" userId="34ab170da5908fc4" providerId="LiveId" clId="{DFCF1A2B-AC08-4933-9280-F6BBF1F2638C}" dt="2021-02-18T22:58:47.346" v="1099"/>
          <ac:spMkLst>
            <pc:docMk/>
            <pc:sldMk cId="3799593934" sldId="848"/>
            <ac:spMk id="3" creationId="{F010B94C-04A7-41F6-815A-0C73ED91B250}"/>
          </ac:spMkLst>
        </pc:spChg>
        <pc:spChg chg="del">
          <ac:chgData name="Cristian Chilipirea" userId="34ab170da5908fc4" providerId="LiveId" clId="{DFCF1A2B-AC08-4933-9280-F6BBF1F2638C}" dt="2021-02-18T23:06:41.175" v="1163" actId="478"/>
          <ac:spMkLst>
            <pc:docMk/>
            <pc:sldMk cId="3799593934" sldId="848"/>
            <ac:spMk id="4" creationId="{E5F4735C-7953-4C43-9395-01BCA48B4EE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5" creationId="{4BD10E16-DE8F-405D-B3DC-3393528E17DA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6" creationId="{FC79EF9D-1FA3-432D-A2E1-2AE8A8714FC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7" creationId="{D09E016C-7964-4480-9490-C608D0BA06BE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8" creationId="{FC23B95E-ABC1-4BC0-A8D2-94AF336978BC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9" creationId="{D6086177-1A10-4263-97DC-EE63ACC15240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0" creationId="{2F2D9883-9E89-4617-B7E9-A30B5EA3F5EB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1" creationId="{20D24DD0-6588-4A0F-B45E-A1AA580C4F76}"/>
          </ac:spMkLst>
        </pc:spChg>
        <pc:spChg chg="add mod">
          <ac:chgData name="Cristian Chilipirea" userId="34ab170da5908fc4" providerId="LiveId" clId="{DFCF1A2B-AC08-4933-9280-F6BBF1F2638C}" dt="2021-02-18T23:06:49.368" v="1165" actId="207"/>
          <ac:spMkLst>
            <pc:docMk/>
            <pc:sldMk cId="3799593934" sldId="848"/>
            <ac:spMk id="12" creationId="{FCB0260D-2400-4537-93BC-6CCC2B05D4B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3" creationId="{9DF38450-7E39-43F2-BE70-E9250B26AE7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4" creationId="{21B6BE17-9970-4C61-B9FA-BB4993755677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5" creationId="{40AFED2E-FB3F-4037-AC47-D57E123E54F9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6" creationId="{CA9C22A0-3A58-4705-8330-0378A6DE4331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7" creationId="{0A9CC703-CB76-4C3B-BE15-30C1105AD720}"/>
          </ac:spMkLst>
        </pc:spChg>
        <pc:spChg chg="add mod">
          <ac:chgData name="Cristian Chilipirea" userId="34ab170da5908fc4" providerId="LiveId" clId="{DFCF1A2B-AC08-4933-9280-F6BBF1F2638C}" dt="2021-02-18T23:07:18.126" v="1212" actId="14100"/>
          <ac:spMkLst>
            <pc:docMk/>
            <pc:sldMk cId="3799593934" sldId="848"/>
            <ac:spMk id="18" creationId="{554BACB9-3170-498E-A922-21DDA460C8C7}"/>
          </ac:spMkLst>
        </pc:spChg>
      </pc:sldChg>
      <pc:sldChg chg="addSp delSp modSp new mod">
        <pc:chgData name="Cristian Chilipirea" userId="34ab170da5908fc4" providerId="LiveId" clId="{DFCF1A2B-AC08-4933-9280-F6BBF1F2638C}" dt="2021-02-18T23:08:58.401" v="1281" actId="20577"/>
        <pc:sldMkLst>
          <pc:docMk/>
          <pc:sldMk cId="4043449304" sldId="849"/>
        </pc:sldMkLst>
        <pc:spChg chg="mod">
          <ac:chgData name="Cristian Chilipirea" userId="34ab170da5908fc4" providerId="LiveId" clId="{DFCF1A2B-AC08-4933-9280-F6BBF1F2638C}" dt="2021-02-18T22:58:49.097" v="1100"/>
          <ac:spMkLst>
            <pc:docMk/>
            <pc:sldMk cId="4043449304" sldId="849"/>
            <ac:spMk id="3" creationId="{0A1D0472-3262-4D24-A48A-B5FA62DCC565}"/>
          </ac:spMkLst>
        </pc:spChg>
        <pc:spChg chg="del">
          <ac:chgData name="Cristian Chilipirea" userId="34ab170da5908fc4" providerId="LiveId" clId="{DFCF1A2B-AC08-4933-9280-F6BBF1F2638C}" dt="2021-02-18T23:08:35.034" v="1264" actId="478"/>
          <ac:spMkLst>
            <pc:docMk/>
            <pc:sldMk cId="4043449304" sldId="849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5" creationId="{0AD20F32-C2F9-4ACB-86BC-8484B07FABC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6" creationId="{3A4F1CF9-33A9-4EC0-BEB6-FACB55A72F44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7" creationId="{42F6417C-E29F-4935-BCE8-9C6878643BE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8" creationId="{4D085276-2A15-44FD-8697-E3CE5C8A487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9" creationId="{7F6E91BD-26CB-4957-A5E1-208E88ADF3AE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0" creationId="{41A28E15-362F-487F-8562-252163634A3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1" creationId="{AF69E805-7020-4752-BF00-4C7ED1A41BF3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2" creationId="{CF5FACE9-25D4-4288-B123-CEEA156BC35A}"/>
          </ac:spMkLst>
        </pc:spChg>
        <pc:spChg chg="add mod">
          <ac:chgData name="Cristian Chilipirea" userId="34ab170da5908fc4" providerId="LiveId" clId="{DFCF1A2B-AC08-4933-9280-F6BBF1F2638C}" dt="2021-02-18T23:08:43.057" v="1267" actId="207"/>
          <ac:spMkLst>
            <pc:docMk/>
            <pc:sldMk cId="4043449304" sldId="849"/>
            <ac:spMk id="13" creationId="{B5482144-8C87-4B6A-8B33-7F506C386952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8:58.401" v="1281" actId="20577"/>
          <ac:spMkLst>
            <pc:docMk/>
            <pc:sldMk cId="4043449304" sldId="849"/>
            <ac:spMk id="15" creationId="{7A59C5B8-33E2-48BA-9B55-48A4A99E543C}"/>
          </ac:spMkLst>
        </pc:spChg>
        <pc:spChg chg="add mod">
          <ac:chgData name="Cristian Chilipirea" userId="34ab170da5908fc4" providerId="LiveId" clId="{DFCF1A2B-AC08-4933-9280-F6BBF1F2638C}" dt="2021-02-18T23:08:55.565" v="1275" actId="20577"/>
          <ac:spMkLst>
            <pc:docMk/>
            <pc:sldMk cId="4043449304" sldId="849"/>
            <ac:spMk id="16" creationId="{C558402C-B311-423F-BB84-7E722D4D7231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7" creationId="{6CB577AA-2430-4105-B3FE-A4ACD5C9048C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8" creationId="{97E9AA3C-3337-467B-9BBB-F69119A26966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9" creationId="{D1B26532-B66B-4E8F-A72D-B10DFD4C0DAA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0" creationId="{B59B9232-09BB-4A35-A9BD-94E45629F692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1" creationId="{A0AE7117-2C70-4969-A837-AEC4BC068005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2" creationId="{3731C69F-9FBF-44E0-9FD1-EECB69CC3CDC}"/>
          </ac:spMkLst>
        </pc:spChg>
      </pc:sldChg>
      <pc:sldChg chg="modSp add mod">
        <pc:chgData name="Cristian Chilipirea" userId="34ab170da5908fc4" providerId="LiveId" clId="{DFCF1A2B-AC08-4933-9280-F6BBF1F2638C}" dt="2021-02-18T23:04:24.311" v="1162" actId="6549"/>
        <pc:sldMkLst>
          <pc:docMk/>
          <pc:sldMk cId="1447269556" sldId="850"/>
        </pc:sldMkLst>
        <pc:spChg chg="mod">
          <ac:chgData name="Cristian Chilipirea" userId="34ab170da5908fc4" providerId="LiveId" clId="{DFCF1A2B-AC08-4933-9280-F6BBF1F2638C}" dt="2021-02-18T23:04:24.311" v="1162" actId="6549"/>
          <ac:spMkLst>
            <pc:docMk/>
            <pc:sldMk cId="1447269556" sldId="850"/>
            <ac:spMk id="15" creationId="{7413FCA6-A5E9-428D-A5AF-1F1B8838C3DE}"/>
          </ac:spMkLst>
        </pc:spChg>
      </pc:sldChg>
      <pc:sldChg chg="add">
        <pc:chgData name="Cristian Chilipirea" userId="34ab170da5908fc4" providerId="LiveId" clId="{DFCF1A2B-AC08-4933-9280-F6BBF1F2638C}" dt="2021-02-18T23:04:18.159" v="1161" actId="2890"/>
        <pc:sldMkLst>
          <pc:docMk/>
          <pc:sldMk cId="1759586942" sldId="851"/>
        </pc:sldMkLst>
      </pc:sldChg>
      <pc:sldChg chg="modSp add mod">
        <pc:chgData name="Cristian Chilipirea" userId="34ab170da5908fc4" providerId="LiveId" clId="{DFCF1A2B-AC08-4933-9280-F6BBF1F2638C}" dt="2021-02-18T23:07:53.341" v="1260" actId="790"/>
        <pc:sldMkLst>
          <pc:docMk/>
          <pc:sldMk cId="1659756133" sldId="852"/>
        </pc:sldMkLst>
        <pc:spChg chg="mod">
          <ac:chgData name="Cristian Chilipirea" userId="34ab170da5908fc4" providerId="LiveId" clId="{DFCF1A2B-AC08-4933-9280-F6BBF1F2638C}" dt="2021-02-18T23:07:53.341" v="1260" actId="790"/>
          <ac:spMkLst>
            <pc:docMk/>
            <pc:sldMk cId="1659756133" sldId="852"/>
            <ac:spMk id="18" creationId="{554BACB9-3170-498E-A922-21DDA460C8C7}"/>
          </ac:spMkLst>
        </pc:spChg>
      </pc:sldChg>
      <pc:sldChg chg="addSp delSp modSp add mod">
        <pc:chgData name="Cristian Chilipirea" userId="34ab170da5908fc4" providerId="LiveId" clId="{DFCF1A2B-AC08-4933-9280-F6BBF1F2638C}" dt="2021-02-18T23:10:42.700" v="1295" actId="1076"/>
        <pc:sldMkLst>
          <pc:docMk/>
          <pc:sldMk cId="2794698390" sldId="853"/>
        </pc:sldMkLst>
        <pc:spChg chg="del">
          <ac:chgData name="Cristian Chilipirea" userId="34ab170da5908fc4" providerId="LiveId" clId="{DFCF1A2B-AC08-4933-9280-F6BBF1F2638C}" dt="2021-02-18T23:10:28.754" v="1291" actId="478"/>
          <ac:spMkLst>
            <pc:docMk/>
            <pc:sldMk cId="2794698390" sldId="853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7" creationId="{6AD9E684-02B9-4579-8878-9C65BDA60D95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9" creationId="{1BA5DE07-9CE6-4BBA-AF58-D9033313C9EC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0" creationId="{A29E1AEB-2374-4717-B2B4-CA2F579508C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2" creationId="{30B14645-373D-42E3-83CB-835FB7D38EFB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4" creationId="{871E00F2-9750-46F9-B218-6BDF02789B10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6" creationId="{9C18260D-C0F4-4B34-BB6B-37653A5731B2}"/>
          </ac:spMkLst>
        </pc:sp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5" creationId="{10C7ED35-7E8C-45EB-90B7-3F9BD4DBAB64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6" creationId="{0FDB1222-444E-487D-9243-1DED9EF5F68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8" creationId="{50702591-4192-49F1-8610-8C35A3CF11F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1" creationId="{E94EADC7-5D26-4427-803A-4C5EFA26D990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3" creationId="{42436373-39CA-4223-8585-D37D1791955F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5" creationId="{5F4B4118-BD31-40DE-855D-D415F3A3ABA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0:57.162" v="1299" actId="20577"/>
        <pc:sldMkLst>
          <pc:docMk/>
          <pc:sldMk cId="3823630321" sldId="854"/>
        </pc:sldMkLst>
        <pc:spChg chg="del">
          <ac:chgData name="Cristian Chilipirea" userId="34ab170da5908fc4" providerId="LiveId" clId="{DFCF1A2B-AC08-4933-9280-F6BBF1F2638C}" dt="2021-02-18T23:10:51.622" v="1296" actId="478"/>
          <ac:spMkLst>
            <pc:docMk/>
            <pc:sldMk cId="3823630321" sldId="854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7" creationId="{1F48FD16-6A94-4570-8D1D-85DE8D80FA3B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9" creationId="{B4154E9D-DAC0-454E-8DDD-F394145EE855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0" creationId="{A72C3A64-335E-4504-A931-CF3C3A98FB8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2" creationId="{CC4F1FC6-F15B-4B6F-8B0D-83711F546BE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4" creationId="{D6182CC9-EFF5-456C-903B-0B28C363F804}"/>
          </ac:spMkLst>
        </pc:spChg>
        <pc:spChg chg="add mod">
          <ac:chgData name="Cristian Chilipirea" userId="34ab170da5908fc4" providerId="LiveId" clId="{DFCF1A2B-AC08-4933-9280-F6BBF1F2638C}" dt="2021-02-18T23:10:57.162" v="1299" actId="20577"/>
          <ac:spMkLst>
            <pc:docMk/>
            <pc:sldMk cId="3823630321" sldId="854"/>
            <ac:spMk id="16" creationId="{7235F704-1960-4955-B5B2-EDF26B48C67A}"/>
          </ac:spMkLst>
        </pc:sp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5" creationId="{EB4460AA-9A3F-45AC-882F-9C1611259835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6" creationId="{FFB2D299-7C09-4817-9833-CF10049EED10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8" creationId="{589C7B61-6E1D-4D1C-B501-47A40FB20502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1" creationId="{47EC6322-7457-4437-9B0D-9D13EB7FA79E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3" creationId="{9830DEC1-3703-4D3D-8277-C3AAE250D8EC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5" creationId="{4FD31E8C-3072-41FF-A2FA-699314CA442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1:54.261" v="1321" actId="1076"/>
        <pc:sldMkLst>
          <pc:docMk/>
          <pc:sldMk cId="1583995515" sldId="855"/>
        </pc:sldMkLst>
        <pc:spChg chg="del">
          <ac:chgData name="Cristian Chilipirea" userId="34ab170da5908fc4" providerId="LiveId" clId="{DFCF1A2B-AC08-4933-9280-F6BBF1F2638C}" dt="2021-02-18T23:11:22.162" v="1301" actId="478"/>
          <ac:spMkLst>
            <pc:docMk/>
            <pc:sldMk cId="1583995515" sldId="855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7" creationId="{1E51B71F-B67D-423C-9D9A-EE48C90A358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9" creationId="{C0C811F1-F27B-45AF-B4A0-45A2BBC106D0}"/>
          </ac:spMkLst>
        </pc:spChg>
        <pc:spChg chg="add mod">
          <ac:chgData name="Cristian Chilipirea" userId="34ab170da5908fc4" providerId="LiveId" clId="{DFCF1A2B-AC08-4933-9280-F6BBF1F2638C}" dt="2021-02-18T23:11:54.261" v="1321" actId="1076"/>
          <ac:spMkLst>
            <pc:docMk/>
            <pc:sldMk cId="1583995515" sldId="855"/>
            <ac:spMk id="10" creationId="{95FEF379-35C5-4E42-B108-473EE18C4746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2" creationId="{CBCA2FF8-17C6-40BA-A3BF-8F437D2509AC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4" creationId="{079B84AF-9EB7-41E3-9414-EBF8DB5DE15E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6" creationId="{388A8708-2F80-4407-9B48-9C3098CC8728}"/>
          </ac:spMkLst>
        </pc:sp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5" creationId="{31291C97-0871-4880-8624-746D7FC25953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6" creationId="{06706A79-EE17-4A27-9A78-396F7ECAC829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8" creationId="{C8635ACC-78B2-4484-AB41-D43C2AE53C18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1" creationId="{C2897F4C-E70C-4EBB-A88F-00CFAD935BAD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3" creationId="{2FE4D263-98B4-404D-ABEC-A18F484849FB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5" creationId="{D68F95EB-4CF8-4C41-9655-D95EF4DA0CB4}"/>
          </ac:cxnSpMkLst>
        </pc:cxnChg>
      </pc:sldChg>
      <pc:sldChg chg="addSp delSp modSp add mod">
        <pc:chgData name="Cristian Chilipirea" userId="34ab170da5908fc4" providerId="LiveId" clId="{DFCF1A2B-AC08-4933-9280-F6BBF1F2638C}" dt="2021-02-18T23:09:26.639" v="1285" actId="1076"/>
        <pc:sldMkLst>
          <pc:docMk/>
          <pc:sldMk cId="918887584" sldId="856"/>
        </pc:sldMkLst>
        <pc:spChg chg="del">
          <ac:chgData name="Cristian Chilipirea" userId="34ab170da5908fc4" providerId="LiveId" clId="{DFCF1A2B-AC08-4933-9280-F6BBF1F2638C}" dt="2021-02-18T23:09:20.896" v="1283" actId="478"/>
          <ac:spMkLst>
            <pc:docMk/>
            <pc:sldMk cId="918887584" sldId="856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9:26.639" v="1285" actId="1076"/>
          <ac:spMkLst>
            <pc:docMk/>
            <pc:sldMk cId="918887584" sldId="856"/>
            <ac:spMk id="23" creationId="{E41E331B-A2FF-4E8F-96E4-30439488C3FA}"/>
          </ac:spMkLst>
        </pc:spChg>
      </pc:sldChg>
      <pc:sldChg chg="addSp delSp modSp add mod">
        <pc:chgData name="Cristian Chilipirea" userId="34ab170da5908fc4" providerId="LiveId" clId="{DFCF1A2B-AC08-4933-9280-F6BBF1F2638C}" dt="2021-02-18T23:10:17.721" v="1290" actId="207"/>
        <pc:sldMkLst>
          <pc:docMk/>
          <pc:sldMk cId="2854222012" sldId="857"/>
        </pc:sldMkLst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5" creationId="{0AD20F32-C2F9-4ACB-86BC-8484B07FABC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6" creationId="{3A4F1CF9-33A9-4EC0-BEB6-FACB55A72F44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7" creationId="{42F6417C-E29F-4935-BCE8-9C6878643BE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8" creationId="{4D085276-2A15-44FD-8697-E3CE5C8A487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9" creationId="{7F6E91BD-26CB-4957-A5E1-208E88ADF3AE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0" creationId="{41A28E15-362F-487F-8562-252163634A3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1" creationId="{AF69E805-7020-4752-BF00-4C7ED1A41BF3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2" creationId="{CF5FACE9-25D4-4288-B123-CEEA156BC35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3" creationId="{B5482144-8C87-4B6A-8B33-7F506C38695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7" creationId="{6CB577AA-2430-4105-B3FE-A4ACD5C9048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8" creationId="{97E9AA3C-3337-467B-9BBB-F69119A26966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9" creationId="{D1B26532-B66B-4E8F-A72D-B10DFD4C0DA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0" creationId="{B59B9232-09BB-4A35-A9BD-94E45629F69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1" creationId="{A0AE7117-2C70-4969-A837-AEC4BC068005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2" creationId="{3731C69F-9FBF-44E0-9FD1-EECB69CC3CD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3" creationId="{E41E331B-A2FF-4E8F-96E4-30439488C3F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4" creationId="{E30A16E6-3ED6-4D8C-9BCA-5A092DCE6EF9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5" creationId="{E5E4FCFA-99BF-415C-BAED-033EF6D8D6E8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6" creationId="{6AA0BC7A-695C-4E71-B012-8ABEAF6233B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7" creationId="{03D8D983-DF1E-480A-8F66-311DDE21BF6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8" creationId="{D38F7EA2-F297-4E87-AA87-10DB59833E01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9" creationId="{E549A058-A8E6-4720-84CB-D13845D01ED3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0" creationId="{9264D3B2-BAB5-4D78-BF36-0CB2A1582571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1" creationId="{87A306BE-99E9-4783-BFA7-C4308EC0283F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2" creationId="{0168F40D-D5B4-49B9-ADD8-B92871B6F22E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3" creationId="{CAEC46DE-21F5-4144-85DA-7B336CF67E2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4" creationId="{2E314A52-2DD8-4B19-9C2B-C8F15B79A41E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5" creationId="{5D83DDCC-B3C9-47F3-9A87-7E0AEEE9F77B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6" creationId="{99A0FF1C-693D-415E-B1D9-D77027765607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7" creationId="{32F448D5-96B0-4C78-953E-0F41026874E8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8" creationId="{A7A3D7BD-2E5A-4753-AC50-870B967EC3FD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9" creationId="{4125BDBB-0C91-459B-9EBA-2376789322B8}"/>
          </ac:spMkLst>
        </pc:spChg>
      </pc:sldChg>
      <pc:sldChg chg="add del">
        <pc:chgData name="Cristian Chilipirea" userId="34ab170da5908fc4" providerId="LiveId" clId="{DFCF1A2B-AC08-4933-9280-F6BBF1F2638C}" dt="2021-02-18T23:12:19.249" v="1323" actId="47"/>
        <pc:sldMkLst>
          <pc:docMk/>
          <pc:sldMk cId="3740873726" sldId="858"/>
        </pc:sldMkLst>
      </pc:sldChg>
      <pc:sldChg chg="addSp modSp add mod">
        <pc:chgData name="Cristian Chilipirea" userId="34ab170da5908fc4" providerId="LiveId" clId="{DFCF1A2B-AC08-4933-9280-F6BBF1F2638C}" dt="2021-02-18T23:12:48.642" v="1341" actId="20577"/>
        <pc:sldMkLst>
          <pc:docMk/>
          <pc:sldMk cId="1737088761" sldId="859"/>
        </pc:sldMkLst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7" creationId="{1E51B71F-B67D-423C-9D9A-EE48C90A3588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9" creationId="{C0C811F1-F27B-45AF-B4A0-45A2BBC106D0}"/>
          </ac:spMkLst>
        </pc:spChg>
        <pc:spChg chg="mod">
          <ac:chgData name="Cristian Chilipirea" userId="34ab170da5908fc4" providerId="LiveId" clId="{DFCF1A2B-AC08-4933-9280-F6BBF1F2638C}" dt="2021-02-18T23:12:48.642" v="1341" actId="20577"/>
          <ac:spMkLst>
            <pc:docMk/>
            <pc:sldMk cId="1737088761" sldId="859"/>
            <ac:spMk id="10" creationId="{95FEF379-35C5-4E42-B108-473EE18C4746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2" creationId="{CBCA2FF8-17C6-40BA-A3BF-8F437D2509AC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4" creationId="{079B84AF-9EB7-41E3-9414-EBF8DB5DE15E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6" creationId="{388A8708-2F80-4407-9B48-9C3098CC8728}"/>
          </ac:spMkLst>
        </pc:spChg>
        <pc:spChg chg="add mod">
          <ac:chgData name="Cristian Chilipirea" userId="34ab170da5908fc4" providerId="LiveId" clId="{DFCF1A2B-AC08-4933-9280-F6BBF1F2638C}" dt="2021-02-18T23:12:43.469" v="1337" actId="20577"/>
          <ac:spMkLst>
            <pc:docMk/>
            <pc:sldMk cId="1737088761" sldId="859"/>
            <ac:spMk id="17" creationId="{70A8CFC4-6FD2-4EA8-838B-B2513A48FD5C}"/>
          </ac:spMkLst>
        </pc:sp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5" creationId="{31291C97-0871-4880-8624-746D7FC25953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6" creationId="{06706A79-EE17-4A27-9A78-396F7ECAC829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8" creationId="{C8635ACC-78B2-4484-AB41-D43C2AE53C18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1" creationId="{C2897F4C-E70C-4EBB-A88F-00CFAD935BAD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3" creationId="{2FE4D263-98B4-404D-ABEC-A18F484849FB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5" creationId="{D68F95EB-4CF8-4C41-9655-D95EF4DA0CB4}"/>
          </ac:cxnSpMkLst>
        </pc:cxnChg>
      </pc:sldChg>
      <pc:sldChg chg="new">
        <pc:chgData name="Cristian Chilipirea" userId="34ab170da5908fc4" providerId="LiveId" clId="{DFCF1A2B-AC08-4933-9280-F6BBF1F2638C}" dt="2021-02-19T09:05:56.868" v="1342" actId="680"/>
        <pc:sldMkLst>
          <pc:docMk/>
          <pc:sldMk cId="713319307" sldId="860"/>
        </pc:sldMkLst>
      </pc:sldChg>
      <pc:sldChg chg="addSp delSp modSp new mod">
        <pc:chgData name="Cristian Chilipirea" userId="34ab170da5908fc4" providerId="LiveId" clId="{DFCF1A2B-AC08-4933-9280-F6BBF1F2638C}" dt="2021-02-19T09:06:25.571" v="1367" actId="20577"/>
        <pc:sldMkLst>
          <pc:docMk/>
          <pc:sldMk cId="1860613395" sldId="861"/>
        </pc:sldMkLst>
        <pc:spChg chg="mod">
          <ac:chgData name="Cristian Chilipirea" userId="34ab170da5908fc4" providerId="LiveId" clId="{DFCF1A2B-AC08-4933-9280-F6BBF1F2638C}" dt="2021-02-19T09:06:06.007" v="1344"/>
          <ac:spMkLst>
            <pc:docMk/>
            <pc:sldMk cId="1860613395" sldId="861"/>
            <ac:spMk id="3" creationId="{E3D6A680-6219-4612-A565-4D3460744F25}"/>
          </ac:spMkLst>
        </pc:spChg>
        <pc:spChg chg="del">
          <ac:chgData name="Cristian Chilipirea" userId="34ab170da5908fc4" providerId="LiveId" clId="{DFCF1A2B-AC08-4933-9280-F6BBF1F2638C}" dt="2021-02-19T09:06:08.348" v="1345" actId="478"/>
          <ac:spMkLst>
            <pc:docMk/>
            <pc:sldMk cId="1860613395" sldId="861"/>
            <ac:spMk id="4" creationId="{907F4E44-F766-4F97-B53A-77C746CECC84}"/>
          </ac:spMkLst>
        </pc:spChg>
        <pc:spChg chg="add mod">
          <ac:chgData name="Cristian Chilipirea" userId="34ab170da5908fc4" providerId="LiveId" clId="{DFCF1A2B-AC08-4933-9280-F6BBF1F2638C}" dt="2021-02-19T09:06:25.571" v="1367" actId="20577"/>
          <ac:spMkLst>
            <pc:docMk/>
            <pc:sldMk cId="1860613395" sldId="861"/>
            <ac:spMk id="5" creationId="{02AE72F4-AFD8-4AC9-9092-AB1B67372EE0}"/>
          </ac:spMkLst>
        </pc:spChg>
      </pc:sldChg>
      <pc:sldChg chg="addSp delSp modSp new mod">
        <pc:chgData name="Cristian Chilipirea" userId="34ab170da5908fc4" providerId="LiveId" clId="{DFCF1A2B-AC08-4933-9280-F6BBF1F2638C}" dt="2021-02-19T09:11:50.068" v="1377" actId="1076"/>
        <pc:sldMkLst>
          <pc:docMk/>
          <pc:sldMk cId="90668127" sldId="862"/>
        </pc:sldMkLst>
        <pc:spChg chg="mod">
          <ac:chgData name="Cristian Chilipirea" userId="34ab170da5908fc4" providerId="LiveId" clId="{DFCF1A2B-AC08-4933-9280-F6BBF1F2638C}" dt="2021-02-19T09:11:23.047" v="1369"/>
          <ac:spMkLst>
            <pc:docMk/>
            <pc:sldMk cId="90668127" sldId="862"/>
            <ac:spMk id="3" creationId="{E8039A33-E2BC-40DA-B22D-E2267D20F335}"/>
          </ac:spMkLst>
        </pc:spChg>
        <pc:spChg chg="del">
          <ac:chgData name="Cristian Chilipirea" userId="34ab170da5908fc4" providerId="LiveId" clId="{DFCF1A2B-AC08-4933-9280-F6BBF1F2638C}" dt="2021-02-19T09:11:24.327" v="1370" actId="478"/>
          <ac:spMkLst>
            <pc:docMk/>
            <pc:sldMk cId="90668127" sldId="862"/>
            <ac:spMk id="4" creationId="{70119829-939D-4FA3-ADFB-592F44114F9A}"/>
          </ac:spMkLst>
        </pc:spChg>
        <pc:spChg chg="add mod">
          <ac:chgData name="Cristian Chilipirea" userId="34ab170da5908fc4" providerId="LiveId" clId="{DFCF1A2B-AC08-4933-9280-F6BBF1F2638C}" dt="2021-02-19T09:11:33.976" v="1372" actId="1076"/>
          <ac:spMkLst>
            <pc:docMk/>
            <pc:sldMk cId="90668127" sldId="862"/>
            <ac:spMk id="5" creationId="{7A5A8900-5D1B-4357-94B4-CB9D80BAF841}"/>
          </ac:spMkLst>
        </pc:spChg>
        <pc:spChg chg="add mod">
          <ac:chgData name="Cristian Chilipirea" userId="34ab170da5908fc4" providerId="LiveId" clId="{DFCF1A2B-AC08-4933-9280-F6BBF1F2638C}" dt="2021-02-19T09:11:39.127" v="1373" actId="1076"/>
          <ac:spMkLst>
            <pc:docMk/>
            <pc:sldMk cId="90668127" sldId="862"/>
            <ac:spMk id="6" creationId="{AEFBD88F-9443-4299-A106-8FCCE7DEE80D}"/>
          </ac:spMkLst>
        </pc:spChg>
        <pc:spChg chg="add mod">
          <ac:chgData name="Cristian Chilipirea" userId="34ab170da5908fc4" providerId="LiveId" clId="{DFCF1A2B-AC08-4933-9280-F6BBF1F2638C}" dt="2021-02-19T09:11:50.068" v="1377" actId="1076"/>
          <ac:spMkLst>
            <pc:docMk/>
            <pc:sldMk cId="90668127" sldId="862"/>
            <ac:spMk id="7" creationId="{0361935D-11DB-4958-BFAF-A49659B889C4}"/>
          </ac:spMkLst>
        </pc:spChg>
      </pc:sldChg>
      <pc:sldChg chg="addSp modSp add mod">
        <pc:chgData name="Cristian Chilipirea" userId="34ab170da5908fc4" providerId="LiveId" clId="{DFCF1A2B-AC08-4933-9280-F6BBF1F2638C}" dt="2021-02-19T09:12:37.532" v="1386" actId="207"/>
        <pc:sldMkLst>
          <pc:docMk/>
          <pc:sldMk cId="1473325822" sldId="863"/>
        </pc:sldMkLst>
        <pc:spChg chg="mod">
          <ac:chgData name="Cristian Chilipirea" userId="34ab170da5908fc4" providerId="LiveId" clId="{DFCF1A2B-AC08-4933-9280-F6BBF1F2638C}" dt="2021-02-19T09:12:21.701" v="1383" actId="207"/>
          <ac:spMkLst>
            <pc:docMk/>
            <pc:sldMk cId="1473325822" sldId="863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2:31.186" v="1384" actId="207"/>
          <ac:spMkLst>
            <pc:docMk/>
            <pc:sldMk cId="1473325822" sldId="863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2:37.532" v="1386" actId="207"/>
          <ac:spMkLst>
            <pc:docMk/>
            <pc:sldMk cId="1473325822" sldId="863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2:05.823" v="1380" actId="1076"/>
          <ac:spMkLst>
            <pc:docMk/>
            <pc:sldMk cId="1473325822" sldId="863"/>
            <ac:spMk id="8" creationId="{5C14FDF4-82B3-4EC1-8BCA-5B52530FB639}"/>
          </ac:spMkLst>
        </pc:spChg>
      </pc:sldChg>
      <pc:sldChg chg="addSp delSp modSp new mod">
        <pc:chgData name="Cristian Chilipirea" userId="34ab170da5908fc4" providerId="LiveId" clId="{DFCF1A2B-AC08-4933-9280-F6BBF1F2638C}" dt="2021-02-19T09:13:20.476" v="1396" actId="1076"/>
        <pc:sldMkLst>
          <pc:docMk/>
          <pc:sldMk cId="3774635008" sldId="864"/>
        </pc:sldMkLst>
        <pc:spChg chg="mod">
          <ac:chgData name="Cristian Chilipirea" userId="34ab170da5908fc4" providerId="LiveId" clId="{DFCF1A2B-AC08-4933-9280-F6BBF1F2638C}" dt="2021-02-19T09:12:54.954" v="1388"/>
          <ac:spMkLst>
            <pc:docMk/>
            <pc:sldMk cId="3774635008" sldId="864"/>
            <ac:spMk id="3" creationId="{DE675532-B5CA-4FE1-9527-DA07A05DD613}"/>
          </ac:spMkLst>
        </pc:spChg>
        <pc:spChg chg="del">
          <ac:chgData name="Cristian Chilipirea" userId="34ab170da5908fc4" providerId="LiveId" clId="{DFCF1A2B-AC08-4933-9280-F6BBF1F2638C}" dt="2021-02-19T09:12:56.876" v="1389" actId="478"/>
          <ac:spMkLst>
            <pc:docMk/>
            <pc:sldMk cId="3774635008" sldId="864"/>
            <ac:spMk id="4" creationId="{A6B9F992-5759-4985-A1F5-000E893E2B3B}"/>
          </ac:spMkLst>
        </pc:spChg>
        <pc:spChg chg="add mod">
          <ac:chgData name="Cristian Chilipirea" userId="34ab170da5908fc4" providerId="LiveId" clId="{DFCF1A2B-AC08-4933-9280-F6BBF1F2638C}" dt="2021-02-19T09:13:17.296" v="1395" actId="1076"/>
          <ac:spMkLst>
            <pc:docMk/>
            <pc:sldMk cId="3774635008" sldId="864"/>
            <ac:spMk id="5" creationId="{6739674E-174F-4974-8813-CB01E56C6BC5}"/>
          </ac:spMkLst>
        </pc:spChg>
        <pc:spChg chg="add mod">
          <ac:chgData name="Cristian Chilipirea" userId="34ab170da5908fc4" providerId="LiveId" clId="{DFCF1A2B-AC08-4933-9280-F6BBF1F2638C}" dt="2021-02-19T09:13:20.476" v="1396" actId="1076"/>
          <ac:spMkLst>
            <pc:docMk/>
            <pc:sldMk cId="3774635008" sldId="864"/>
            <ac:spMk id="6" creationId="{8EE22B62-42BA-4431-B640-DE20A617867D}"/>
          </ac:spMkLst>
        </pc:spChg>
        <pc:spChg chg="add mod">
          <ac:chgData name="Cristian Chilipirea" userId="34ab170da5908fc4" providerId="LiveId" clId="{DFCF1A2B-AC08-4933-9280-F6BBF1F2638C}" dt="2021-02-19T09:13:14.956" v="1394" actId="1076"/>
          <ac:spMkLst>
            <pc:docMk/>
            <pc:sldMk cId="3774635008" sldId="864"/>
            <ac:spMk id="7" creationId="{4E50C5C5-9D14-4C96-BC06-FE4F127F9FE6}"/>
          </ac:spMkLst>
        </pc:spChg>
        <pc:spChg chg="add mod">
          <ac:chgData name="Cristian Chilipirea" userId="34ab170da5908fc4" providerId="LiveId" clId="{DFCF1A2B-AC08-4933-9280-F6BBF1F2638C}" dt="2021-02-19T09:13:12.963" v="1393" actId="1076"/>
          <ac:spMkLst>
            <pc:docMk/>
            <pc:sldMk cId="3774635008" sldId="864"/>
            <ac:spMk id="8" creationId="{8A248B81-1F50-4D85-B88E-50051D61B518}"/>
          </ac:spMkLst>
        </pc:spChg>
        <pc:spChg chg="add mod">
          <ac:chgData name="Cristian Chilipirea" userId="34ab170da5908fc4" providerId="LiveId" clId="{DFCF1A2B-AC08-4933-9280-F6BBF1F2638C}" dt="2021-02-19T09:13:07.553" v="1391" actId="1076"/>
          <ac:spMkLst>
            <pc:docMk/>
            <pc:sldMk cId="3774635008" sldId="864"/>
            <ac:spMk id="9" creationId="{DE37CF57-CC46-4403-8D7E-D3BF612F5AD3}"/>
          </ac:spMkLst>
        </pc:spChg>
      </pc:sldChg>
      <pc:sldChg chg="addSp delSp modSp new mod">
        <pc:chgData name="Cristian Chilipirea" userId="34ab170da5908fc4" providerId="LiveId" clId="{DFCF1A2B-AC08-4933-9280-F6BBF1F2638C}" dt="2021-02-19T09:14:05.845" v="1407" actId="207"/>
        <pc:sldMkLst>
          <pc:docMk/>
          <pc:sldMk cId="1306559233" sldId="865"/>
        </pc:sldMkLst>
        <pc:spChg chg="mod">
          <ac:chgData name="Cristian Chilipirea" userId="34ab170da5908fc4" providerId="LiveId" clId="{DFCF1A2B-AC08-4933-9280-F6BBF1F2638C}" dt="2021-02-19T09:13:29.044" v="1398"/>
          <ac:spMkLst>
            <pc:docMk/>
            <pc:sldMk cId="1306559233" sldId="865"/>
            <ac:spMk id="3" creationId="{2DA30068-4740-4B0F-B121-0C14F5CBE978}"/>
          </ac:spMkLst>
        </pc:spChg>
        <pc:spChg chg="del">
          <ac:chgData name="Cristian Chilipirea" userId="34ab170da5908fc4" providerId="LiveId" clId="{DFCF1A2B-AC08-4933-9280-F6BBF1F2638C}" dt="2021-02-19T09:13:37.042" v="1399" actId="478"/>
          <ac:spMkLst>
            <pc:docMk/>
            <pc:sldMk cId="1306559233" sldId="865"/>
            <ac:spMk id="4" creationId="{329437D7-B32A-4DBA-A4C6-40DFD0BC652D}"/>
          </ac:spMkLst>
        </pc:spChg>
        <pc:spChg chg="add mod">
          <ac:chgData name="Cristian Chilipirea" userId="34ab170da5908fc4" providerId="LiveId" clId="{DFCF1A2B-AC08-4933-9280-F6BBF1F2638C}" dt="2021-02-19T09:13:53.217" v="1404" actId="207"/>
          <ac:spMkLst>
            <pc:docMk/>
            <pc:sldMk cId="1306559233" sldId="865"/>
            <ac:spMk id="5" creationId="{40CFFB83-5E47-48EF-BDB8-ED308938C0E5}"/>
          </ac:spMkLst>
        </pc:spChg>
        <pc:spChg chg="add mod">
          <ac:chgData name="Cristian Chilipirea" userId="34ab170da5908fc4" providerId="LiveId" clId="{DFCF1A2B-AC08-4933-9280-F6BBF1F2638C}" dt="2021-02-19T09:14:02.622" v="1406" actId="207"/>
          <ac:spMkLst>
            <pc:docMk/>
            <pc:sldMk cId="1306559233" sldId="865"/>
            <ac:spMk id="6" creationId="{CE6CD871-60A1-4F30-87AF-B1B9509FA938}"/>
          </ac:spMkLst>
        </pc:spChg>
        <pc:spChg chg="add mod">
          <ac:chgData name="Cristian Chilipirea" userId="34ab170da5908fc4" providerId="LiveId" clId="{DFCF1A2B-AC08-4933-9280-F6BBF1F2638C}" dt="2021-02-19T09:14:05.845" v="1407" actId="207"/>
          <ac:spMkLst>
            <pc:docMk/>
            <pc:sldMk cId="1306559233" sldId="865"/>
            <ac:spMk id="7" creationId="{263F304E-6A64-4A10-8ECC-09827EF55199}"/>
          </ac:spMkLst>
        </pc:spChg>
        <pc:spChg chg="add mod">
          <ac:chgData name="Cristian Chilipirea" userId="34ab170da5908fc4" providerId="LiveId" clId="{DFCF1A2B-AC08-4933-9280-F6BBF1F2638C}" dt="2021-02-19T09:13:46.208" v="1402" actId="1076"/>
          <ac:spMkLst>
            <pc:docMk/>
            <pc:sldMk cId="1306559233" sldId="865"/>
            <ac:spMk id="8" creationId="{32AB0A72-8DC6-4223-98B0-38A0E11200B4}"/>
          </ac:spMkLst>
        </pc:spChg>
      </pc:sldChg>
      <pc:sldChg chg="addSp modSp add mod ord">
        <pc:chgData name="Cristian Chilipirea" userId="34ab170da5908fc4" providerId="LiveId" clId="{DFCF1A2B-AC08-4933-9280-F6BBF1F2638C}" dt="2021-02-19T09:14:51.012" v="1417" actId="207"/>
        <pc:sldMkLst>
          <pc:docMk/>
          <pc:sldMk cId="23303853" sldId="866"/>
        </pc:sldMkLst>
        <pc:spChg chg="mod">
          <ac:chgData name="Cristian Chilipirea" userId="34ab170da5908fc4" providerId="LiveId" clId="{DFCF1A2B-AC08-4933-9280-F6BBF1F2638C}" dt="2021-02-19T09:14:34.284" v="1413" actId="207"/>
          <ac:spMkLst>
            <pc:docMk/>
            <pc:sldMk cId="23303853" sldId="866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4:42.290" v="1415" actId="207"/>
          <ac:spMkLst>
            <pc:docMk/>
            <pc:sldMk cId="23303853" sldId="866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4:51.012" v="1417" actId="207"/>
          <ac:spMkLst>
            <pc:docMk/>
            <pc:sldMk cId="23303853" sldId="866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4:30.864" v="1412" actId="1076"/>
          <ac:spMkLst>
            <pc:docMk/>
            <pc:sldMk cId="23303853" sldId="866"/>
            <ac:spMk id="8" creationId="{73077CB0-6226-4F14-BEA9-1EF987A07EBA}"/>
          </ac:spMkLst>
        </pc:spChg>
      </pc:sldChg>
      <pc:sldChg chg="addSp delSp modSp new mod">
        <pc:chgData name="Cristian Chilipirea" userId="34ab170da5908fc4" providerId="LiveId" clId="{DFCF1A2B-AC08-4933-9280-F6BBF1F2638C}" dt="2021-02-19T09:15:21.456" v="1451" actId="20577"/>
        <pc:sldMkLst>
          <pc:docMk/>
          <pc:sldMk cId="638341229" sldId="867"/>
        </pc:sldMkLst>
        <pc:spChg chg="mod">
          <ac:chgData name="Cristian Chilipirea" userId="34ab170da5908fc4" providerId="LiveId" clId="{DFCF1A2B-AC08-4933-9280-F6BBF1F2638C}" dt="2021-02-19T09:15:02.010" v="1419"/>
          <ac:spMkLst>
            <pc:docMk/>
            <pc:sldMk cId="638341229" sldId="867"/>
            <ac:spMk id="3" creationId="{D99AABFB-50BB-4841-B5F4-16B3B4539E43}"/>
          </ac:spMkLst>
        </pc:spChg>
        <pc:spChg chg="del">
          <ac:chgData name="Cristian Chilipirea" userId="34ab170da5908fc4" providerId="LiveId" clId="{DFCF1A2B-AC08-4933-9280-F6BBF1F2638C}" dt="2021-02-19T09:15:08.139" v="1420" actId="478"/>
          <ac:spMkLst>
            <pc:docMk/>
            <pc:sldMk cId="638341229" sldId="867"/>
            <ac:spMk id="4" creationId="{E360E40C-3BED-4690-9367-98F0231C5B21}"/>
          </ac:spMkLst>
        </pc:spChg>
        <pc:spChg chg="add mod">
          <ac:chgData name="Cristian Chilipirea" userId="34ab170da5908fc4" providerId="LiveId" clId="{DFCF1A2B-AC08-4933-9280-F6BBF1F2638C}" dt="2021-02-19T09:15:11.254" v="1422" actId="1076"/>
          <ac:spMkLst>
            <pc:docMk/>
            <pc:sldMk cId="638341229" sldId="867"/>
            <ac:spMk id="5" creationId="{55BBA464-FA51-49C0-91E3-F00E73F9F8B6}"/>
          </ac:spMkLst>
        </pc:spChg>
        <pc:spChg chg="add mod">
          <ac:chgData name="Cristian Chilipirea" userId="34ab170da5908fc4" providerId="LiveId" clId="{DFCF1A2B-AC08-4933-9280-F6BBF1F2638C}" dt="2021-02-19T09:15:21.456" v="1451" actId="20577"/>
          <ac:spMkLst>
            <pc:docMk/>
            <pc:sldMk cId="638341229" sldId="867"/>
            <ac:spMk id="6" creationId="{FB65D7C8-7492-4812-8D0E-8ED83ADE49C7}"/>
          </ac:spMkLst>
        </pc:spChg>
      </pc:sldChg>
      <pc:sldChg chg="modSp new mod">
        <pc:chgData name="Cristian Chilipirea" userId="34ab170da5908fc4" providerId="LiveId" clId="{DFCF1A2B-AC08-4933-9280-F6BBF1F2638C}" dt="2021-02-19T09:15:46.395" v="1453"/>
        <pc:sldMkLst>
          <pc:docMk/>
          <pc:sldMk cId="1223175715" sldId="868"/>
        </pc:sldMkLst>
        <pc:spChg chg="mod">
          <ac:chgData name="Cristian Chilipirea" userId="34ab170da5908fc4" providerId="LiveId" clId="{DFCF1A2B-AC08-4933-9280-F6BBF1F2638C}" dt="2021-02-19T09:15:46.395" v="1453"/>
          <ac:spMkLst>
            <pc:docMk/>
            <pc:sldMk cId="1223175715" sldId="868"/>
            <ac:spMk id="3" creationId="{10C7C1AF-D3D5-49D5-BAD6-9739947EA058}"/>
          </ac:spMkLst>
        </pc:spChg>
      </pc:sldChg>
      <pc:sldChg chg="modSp new mod">
        <pc:chgData name="Cristian Chilipirea" userId="34ab170da5908fc4" providerId="LiveId" clId="{DFCF1A2B-AC08-4933-9280-F6BBF1F2638C}" dt="2021-02-19T09:20:35.380" v="1515" actId="14100"/>
        <pc:sldMkLst>
          <pc:docMk/>
          <pc:sldMk cId="2344647383" sldId="869"/>
        </pc:sldMkLst>
        <pc:spChg chg="mod">
          <ac:chgData name="Cristian Chilipirea" userId="34ab170da5908fc4" providerId="LiveId" clId="{DFCF1A2B-AC08-4933-9280-F6BBF1F2638C}" dt="2021-02-19T09:15:53.410" v="1455"/>
          <ac:spMkLst>
            <pc:docMk/>
            <pc:sldMk cId="2344647383" sldId="869"/>
            <ac:spMk id="3" creationId="{4D2E325B-F4E2-428C-8EC6-A8DC329A6E6F}"/>
          </ac:spMkLst>
        </pc:spChg>
        <pc:spChg chg="mod">
          <ac:chgData name="Cristian Chilipirea" userId="34ab170da5908fc4" providerId="LiveId" clId="{DFCF1A2B-AC08-4933-9280-F6BBF1F2638C}" dt="2021-02-19T09:20:35.380" v="1515" actId="14100"/>
          <ac:spMkLst>
            <pc:docMk/>
            <pc:sldMk cId="2344647383" sldId="869"/>
            <ac:spMk id="4" creationId="{ECD6D9B0-2436-46B5-B289-C34C97550EBA}"/>
          </ac:spMkLst>
        </pc:spChg>
      </pc:sldChg>
      <pc:sldChg chg="addSp delSp modSp new del mod">
        <pc:chgData name="Cristian Chilipirea" userId="34ab170da5908fc4" providerId="LiveId" clId="{DFCF1A2B-AC08-4933-9280-F6BBF1F2638C}" dt="2021-02-19T09:16:29.516" v="1469" actId="47"/>
        <pc:sldMkLst>
          <pc:docMk/>
          <pc:sldMk cId="692784984" sldId="870"/>
        </pc:sldMkLst>
        <pc:spChg chg="mod">
          <ac:chgData name="Cristian Chilipirea" userId="34ab170da5908fc4" providerId="LiveId" clId="{DFCF1A2B-AC08-4933-9280-F6BBF1F2638C}" dt="2021-02-19T09:16:03.818" v="1458"/>
          <ac:spMkLst>
            <pc:docMk/>
            <pc:sldMk cId="692784984" sldId="870"/>
            <ac:spMk id="3" creationId="{50093E37-6376-460D-81EC-11534ED2A8F4}"/>
          </ac:spMkLst>
        </pc:spChg>
        <pc:spChg chg="del">
          <ac:chgData name="Cristian Chilipirea" userId="34ab170da5908fc4" providerId="LiveId" clId="{DFCF1A2B-AC08-4933-9280-F6BBF1F2638C}" dt="2021-02-19T09:16:05.635" v="1459" actId="478"/>
          <ac:spMkLst>
            <pc:docMk/>
            <pc:sldMk cId="692784984" sldId="870"/>
            <ac:spMk id="4" creationId="{E9E62A8B-2E34-439D-A0AC-27D047F6FF46}"/>
          </ac:spMkLst>
        </pc:spChg>
        <pc:spChg chg="add del mod">
          <ac:chgData name="Cristian Chilipirea" userId="34ab170da5908fc4" providerId="LiveId" clId="{DFCF1A2B-AC08-4933-9280-F6BBF1F2638C}" dt="2021-02-19T09:16:10.529" v="1461"/>
          <ac:spMkLst>
            <pc:docMk/>
            <pc:sldMk cId="692784984" sldId="870"/>
            <ac:spMk id="5" creationId="{6436F2F9-6534-4E04-832C-511660355A78}"/>
          </ac:spMkLst>
        </pc:spChg>
        <pc:spChg chg="add del">
          <ac:chgData name="Cristian Chilipirea" userId="34ab170da5908fc4" providerId="LiveId" clId="{DFCF1A2B-AC08-4933-9280-F6BBF1F2638C}" dt="2021-02-19T09:16:16.197" v="1463" actId="22"/>
          <ac:spMkLst>
            <pc:docMk/>
            <pc:sldMk cId="692784984" sldId="870"/>
            <ac:spMk id="7" creationId="{AD5E6912-1E94-49F7-BE7B-9976E53C74FD}"/>
          </ac:spMkLst>
        </pc:spChg>
      </pc:sldChg>
      <pc:sldChg chg="modSp new mod">
        <pc:chgData name="Cristian Chilipirea" userId="34ab170da5908fc4" providerId="LiveId" clId="{DFCF1A2B-AC08-4933-9280-F6BBF1F2638C}" dt="2021-02-19T09:16:28.046" v="1468" actId="14100"/>
        <pc:sldMkLst>
          <pc:docMk/>
          <pc:sldMk cId="3396897197" sldId="871"/>
        </pc:sldMkLst>
        <pc:spChg chg="mod">
          <ac:chgData name="Cristian Chilipirea" userId="34ab170da5908fc4" providerId="LiveId" clId="{DFCF1A2B-AC08-4933-9280-F6BBF1F2638C}" dt="2021-02-19T09:16:24.125" v="1466"/>
          <ac:spMkLst>
            <pc:docMk/>
            <pc:sldMk cId="3396897197" sldId="871"/>
            <ac:spMk id="3" creationId="{882B059D-8D7F-4688-B11C-5189ECE015E3}"/>
          </ac:spMkLst>
        </pc:spChg>
        <pc:spChg chg="mod">
          <ac:chgData name="Cristian Chilipirea" userId="34ab170da5908fc4" providerId="LiveId" clId="{DFCF1A2B-AC08-4933-9280-F6BBF1F2638C}" dt="2021-02-19T09:16:28.046" v="1468" actId="14100"/>
          <ac:spMkLst>
            <pc:docMk/>
            <pc:sldMk cId="3396897197" sldId="871"/>
            <ac:spMk id="4" creationId="{71FB35FC-421A-4E5A-A708-6174CC24CB80}"/>
          </ac:spMkLst>
        </pc:spChg>
      </pc:sldChg>
      <pc:sldChg chg="addSp delSp modSp new mod">
        <pc:chgData name="Cristian Chilipirea" userId="34ab170da5908fc4" providerId="LiveId" clId="{DFCF1A2B-AC08-4933-9280-F6BBF1F2638C}" dt="2021-02-19T09:20:23.104" v="1513" actId="113"/>
        <pc:sldMkLst>
          <pc:docMk/>
          <pc:sldMk cId="3236984408" sldId="872"/>
        </pc:sldMkLst>
        <pc:spChg chg="mod">
          <ac:chgData name="Cristian Chilipirea" userId="34ab170da5908fc4" providerId="LiveId" clId="{DFCF1A2B-AC08-4933-9280-F6BBF1F2638C}" dt="2021-02-19T09:17:41.314" v="1471"/>
          <ac:spMkLst>
            <pc:docMk/>
            <pc:sldMk cId="3236984408" sldId="872"/>
            <ac:spMk id="3" creationId="{3E651FAF-7648-428E-B1F6-2B6DF3EF7FC3}"/>
          </ac:spMkLst>
        </pc:spChg>
        <pc:spChg chg="del">
          <ac:chgData name="Cristian Chilipirea" userId="34ab170da5908fc4" providerId="LiveId" clId="{DFCF1A2B-AC08-4933-9280-F6BBF1F2638C}" dt="2021-02-19T09:17:43.869" v="1472" actId="478"/>
          <ac:spMkLst>
            <pc:docMk/>
            <pc:sldMk cId="3236984408" sldId="872"/>
            <ac:spMk id="4" creationId="{FB9A0646-8E2D-4786-8FD8-D284CDB2CC2F}"/>
          </ac:spMkLst>
        </pc:spChg>
        <pc:graphicFrameChg chg="add mod modGraphic">
          <ac:chgData name="Cristian Chilipirea" userId="34ab170da5908fc4" providerId="LiveId" clId="{DFCF1A2B-AC08-4933-9280-F6BBF1F2638C}" dt="2021-02-19T09:20:23.104" v="1513" actId="113"/>
          <ac:graphicFrameMkLst>
            <pc:docMk/>
            <pc:sldMk cId="3236984408" sldId="872"/>
            <ac:graphicFrameMk id="5" creationId="{787B79F8-E6D2-4C65-A408-04CA0E49EE00}"/>
          </ac:graphicFrameMkLst>
        </pc:graphicFrameChg>
      </pc:sldChg>
      <pc:sldMasterChg chg="delSldLayout">
        <pc:chgData name="Cristian Chilipirea" userId="34ab170da5908fc4" providerId="LiveId" clId="{DFCF1A2B-AC08-4933-9280-F6BBF1F2638C}" dt="2021-02-18T22:09:54.013" v="53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DFCF1A2B-AC08-4933-9280-F6BBF1F2638C}" dt="2021-02-17T15:19:26.460" v="59" actId="47"/>
          <pc:sldLayoutMkLst>
            <pc:docMk/>
            <pc:sldMasterMk cId="2779709577" sldId="2147483648"/>
            <pc:sldLayoutMk cId="668567830" sldId="2147483660"/>
          </pc:sldLayoutMkLst>
        </pc:sldLayoutChg>
        <pc:sldLayoutChg chg="del">
          <pc:chgData name="Cristian Chilipirea" userId="34ab170da5908fc4" providerId="LiveId" clId="{DFCF1A2B-AC08-4933-9280-F6BBF1F2638C}" dt="2021-02-17T15:19:59.545" v="69" actId="47"/>
          <pc:sldLayoutMkLst>
            <pc:docMk/>
            <pc:sldMasterMk cId="2779709577" sldId="2147483648"/>
            <pc:sldLayoutMk cId="90291965" sldId="2147483661"/>
          </pc:sldLayoutMkLst>
        </pc:sldLayoutChg>
        <pc:sldLayoutChg chg="del">
          <pc:chgData name="Cristian Chilipirea" userId="34ab170da5908fc4" providerId="LiveId" clId="{DFCF1A2B-AC08-4933-9280-F6BBF1F2638C}" dt="2021-02-17T15:20:32.170" v="75" actId="47"/>
          <pc:sldLayoutMkLst>
            <pc:docMk/>
            <pc:sldMasterMk cId="2779709577" sldId="2147483648"/>
            <pc:sldLayoutMk cId="2581595867" sldId="2147483662"/>
          </pc:sldLayoutMkLst>
        </pc:sldLayoutChg>
        <pc:sldLayoutChg chg="del">
          <pc:chgData name="Cristian Chilipirea" userId="34ab170da5908fc4" providerId="LiveId" clId="{DFCF1A2B-AC08-4933-9280-F6BBF1F2638C}" dt="2021-02-17T15:21:16.716" v="82" actId="47"/>
          <pc:sldLayoutMkLst>
            <pc:docMk/>
            <pc:sldMasterMk cId="2779709577" sldId="2147483648"/>
            <pc:sldLayoutMk cId="2162872124" sldId="2147483663"/>
          </pc:sldLayoutMkLst>
        </pc:sldLayoutChg>
        <pc:sldLayoutChg chg="del">
          <pc:chgData name="Cristian Chilipirea" userId="34ab170da5908fc4" providerId="LiveId" clId="{DFCF1A2B-AC08-4933-9280-F6BBF1F2638C}" dt="2021-02-17T15:22:07.713" v="94" actId="47"/>
          <pc:sldLayoutMkLst>
            <pc:docMk/>
            <pc:sldMasterMk cId="2779709577" sldId="2147483648"/>
            <pc:sldLayoutMk cId="347721074" sldId="2147483664"/>
          </pc:sldLayoutMkLst>
        </pc:sldLayoutChg>
        <pc:sldLayoutChg chg="del">
          <pc:chgData name="Cristian Chilipirea" userId="34ab170da5908fc4" providerId="LiveId" clId="{DFCF1A2B-AC08-4933-9280-F6BBF1F2638C}" dt="2021-02-17T15:22:36.028" v="100" actId="47"/>
          <pc:sldLayoutMkLst>
            <pc:docMk/>
            <pc:sldMasterMk cId="2779709577" sldId="2147483648"/>
            <pc:sldLayoutMk cId="2325998997" sldId="2147483665"/>
          </pc:sldLayoutMkLst>
        </pc:sldLayoutChg>
        <pc:sldLayoutChg chg="del">
          <pc:chgData name="Cristian Chilipirea" userId="34ab170da5908fc4" providerId="LiveId" clId="{DFCF1A2B-AC08-4933-9280-F6BBF1F2638C}" dt="2021-02-17T15:23:32.293" v="108" actId="47"/>
          <pc:sldLayoutMkLst>
            <pc:docMk/>
            <pc:sldMasterMk cId="2779709577" sldId="2147483648"/>
            <pc:sldLayoutMk cId="1453772025" sldId="2147483666"/>
          </pc:sldLayoutMkLst>
        </pc:sldLayoutChg>
        <pc:sldLayoutChg chg="del">
          <pc:chgData name="Cristian Chilipirea" userId="34ab170da5908fc4" providerId="LiveId" clId="{DFCF1A2B-AC08-4933-9280-F6BBF1F2638C}" dt="2021-02-17T15:24:15.300" v="114" actId="47"/>
          <pc:sldLayoutMkLst>
            <pc:docMk/>
            <pc:sldMasterMk cId="2779709577" sldId="2147483648"/>
            <pc:sldLayoutMk cId="2143191395" sldId="2147483667"/>
          </pc:sldLayoutMkLst>
        </pc:sldLayoutChg>
        <pc:sldLayoutChg chg="del">
          <pc:chgData name="Cristian Chilipirea" userId="34ab170da5908fc4" providerId="LiveId" clId="{DFCF1A2B-AC08-4933-9280-F6BBF1F2638C}" dt="2021-02-17T15:24:43.646" v="120" actId="47"/>
          <pc:sldLayoutMkLst>
            <pc:docMk/>
            <pc:sldMasterMk cId="2779709577" sldId="2147483648"/>
            <pc:sldLayoutMk cId="4134853510" sldId="2147483668"/>
          </pc:sldLayoutMkLst>
        </pc:sldLayoutChg>
        <pc:sldLayoutChg chg="del">
          <pc:chgData name="Cristian Chilipirea" userId="34ab170da5908fc4" providerId="LiveId" clId="{DFCF1A2B-AC08-4933-9280-F6BBF1F2638C}" dt="2021-02-17T15:25:22.672" v="127" actId="47"/>
          <pc:sldLayoutMkLst>
            <pc:docMk/>
            <pc:sldMasterMk cId="2779709577" sldId="2147483648"/>
            <pc:sldLayoutMk cId="284889387" sldId="2147483669"/>
          </pc:sldLayoutMkLst>
        </pc:sldLayoutChg>
        <pc:sldLayoutChg chg="del">
          <pc:chgData name="Cristian Chilipirea" userId="34ab170da5908fc4" providerId="LiveId" clId="{DFCF1A2B-AC08-4933-9280-F6BBF1F2638C}" dt="2021-02-17T15:25:29.376" v="129" actId="47"/>
          <pc:sldLayoutMkLst>
            <pc:docMk/>
            <pc:sldMasterMk cId="2779709577" sldId="2147483648"/>
            <pc:sldLayoutMk cId="2016298908" sldId="2147483670"/>
          </pc:sldLayoutMkLst>
        </pc:sldLayoutChg>
        <pc:sldLayoutChg chg="del">
          <pc:chgData name="Cristian Chilipirea" userId="34ab170da5908fc4" providerId="LiveId" clId="{DFCF1A2B-AC08-4933-9280-F6BBF1F2638C}" dt="2021-02-17T15:26:56.495" v="147" actId="47"/>
          <pc:sldLayoutMkLst>
            <pc:docMk/>
            <pc:sldMasterMk cId="2779709577" sldId="2147483648"/>
            <pc:sldLayoutMk cId="2361842199" sldId="2147483671"/>
          </pc:sldLayoutMkLst>
        </pc:sldLayoutChg>
        <pc:sldLayoutChg chg="del">
          <pc:chgData name="Cristian Chilipirea" userId="34ab170da5908fc4" providerId="LiveId" clId="{DFCF1A2B-AC08-4933-9280-F6BBF1F2638C}" dt="2021-02-17T15:29:25.892" v="176" actId="47"/>
          <pc:sldLayoutMkLst>
            <pc:docMk/>
            <pc:sldMasterMk cId="2779709577" sldId="2147483648"/>
            <pc:sldLayoutMk cId="4059404637" sldId="2147483672"/>
          </pc:sldLayoutMkLst>
        </pc:sldLayoutChg>
        <pc:sldLayoutChg chg="del">
          <pc:chgData name="Cristian Chilipirea" userId="34ab170da5908fc4" providerId="LiveId" clId="{DFCF1A2B-AC08-4933-9280-F6BBF1F2638C}" dt="2021-02-17T15:30:27.376" v="189" actId="47"/>
          <pc:sldLayoutMkLst>
            <pc:docMk/>
            <pc:sldMasterMk cId="2779709577" sldId="2147483648"/>
            <pc:sldLayoutMk cId="3354114634" sldId="2147483673"/>
          </pc:sldLayoutMkLst>
        </pc:sldLayoutChg>
        <pc:sldLayoutChg chg="del">
          <pc:chgData name="Cristian Chilipirea" userId="34ab170da5908fc4" providerId="LiveId" clId="{DFCF1A2B-AC08-4933-9280-F6BBF1F2638C}" dt="2021-02-17T15:31:00.238" v="198" actId="47"/>
          <pc:sldLayoutMkLst>
            <pc:docMk/>
            <pc:sldMasterMk cId="2779709577" sldId="2147483648"/>
            <pc:sldLayoutMk cId="905270234" sldId="2147483674"/>
          </pc:sldLayoutMkLst>
        </pc:sldLayoutChg>
        <pc:sldLayoutChg chg="del">
          <pc:chgData name="Cristian Chilipirea" userId="34ab170da5908fc4" providerId="LiveId" clId="{DFCF1A2B-AC08-4933-9280-F6BBF1F2638C}" dt="2021-02-17T15:32:50.404" v="218" actId="47"/>
          <pc:sldLayoutMkLst>
            <pc:docMk/>
            <pc:sldMasterMk cId="2779709577" sldId="2147483648"/>
            <pc:sldLayoutMk cId="3625903063" sldId="2147483675"/>
          </pc:sldLayoutMkLst>
        </pc:sldLayoutChg>
        <pc:sldLayoutChg chg="del">
          <pc:chgData name="Cristian Chilipirea" userId="34ab170da5908fc4" providerId="LiveId" clId="{DFCF1A2B-AC08-4933-9280-F6BBF1F2638C}" dt="2021-02-17T15:33:35.460" v="226" actId="47"/>
          <pc:sldLayoutMkLst>
            <pc:docMk/>
            <pc:sldMasterMk cId="2779709577" sldId="2147483648"/>
            <pc:sldLayoutMk cId="3555405910" sldId="2147483676"/>
          </pc:sldLayoutMkLst>
        </pc:sldLayoutChg>
        <pc:sldLayoutChg chg="del">
          <pc:chgData name="Cristian Chilipirea" userId="34ab170da5908fc4" providerId="LiveId" clId="{DFCF1A2B-AC08-4933-9280-F6BBF1F2638C}" dt="2021-02-17T15:35:12.429" v="250" actId="47"/>
          <pc:sldLayoutMkLst>
            <pc:docMk/>
            <pc:sldMasterMk cId="2779709577" sldId="2147483648"/>
            <pc:sldLayoutMk cId="2516447045" sldId="2147483677"/>
          </pc:sldLayoutMkLst>
        </pc:sldLayoutChg>
        <pc:sldLayoutChg chg="del">
          <pc:chgData name="Cristian Chilipirea" userId="34ab170da5908fc4" providerId="LiveId" clId="{DFCF1A2B-AC08-4933-9280-F6BBF1F2638C}" dt="2021-02-17T15:35:42.583" v="257" actId="47"/>
          <pc:sldLayoutMkLst>
            <pc:docMk/>
            <pc:sldMasterMk cId="2779709577" sldId="2147483648"/>
            <pc:sldLayoutMk cId="301250243" sldId="2147483678"/>
          </pc:sldLayoutMkLst>
        </pc:sldLayoutChg>
        <pc:sldLayoutChg chg="del">
          <pc:chgData name="Cristian Chilipirea" userId="34ab170da5908fc4" providerId="LiveId" clId="{DFCF1A2B-AC08-4933-9280-F6BBF1F2638C}" dt="2021-02-17T15:35:47.736" v="259" actId="47"/>
          <pc:sldLayoutMkLst>
            <pc:docMk/>
            <pc:sldMasterMk cId="2779709577" sldId="2147483648"/>
            <pc:sldLayoutMk cId="2132400348" sldId="2147483679"/>
          </pc:sldLayoutMkLst>
        </pc:sldLayoutChg>
        <pc:sldLayoutChg chg="del">
          <pc:chgData name="Cristian Chilipirea" userId="34ab170da5908fc4" providerId="LiveId" clId="{DFCF1A2B-AC08-4933-9280-F6BBF1F2638C}" dt="2021-02-17T15:51:06.713" v="264" actId="47"/>
          <pc:sldLayoutMkLst>
            <pc:docMk/>
            <pc:sldMasterMk cId="2779709577" sldId="2147483648"/>
            <pc:sldLayoutMk cId="1806409499" sldId="2147483680"/>
          </pc:sldLayoutMkLst>
        </pc:sldLayoutChg>
        <pc:sldLayoutChg chg="del">
          <pc:chgData name="Cristian Chilipirea" userId="34ab170da5908fc4" providerId="LiveId" clId="{DFCF1A2B-AC08-4933-9280-F6BBF1F2638C}" dt="2021-02-17T15:51:25.524" v="269" actId="47"/>
          <pc:sldLayoutMkLst>
            <pc:docMk/>
            <pc:sldMasterMk cId="2779709577" sldId="2147483648"/>
            <pc:sldLayoutMk cId="2886896143" sldId="2147483681"/>
          </pc:sldLayoutMkLst>
        </pc:sldLayoutChg>
        <pc:sldLayoutChg chg="del">
          <pc:chgData name="Cristian Chilipirea" userId="34ab170da5908fc4" providerId="LiveId" clId="{DFCF1A2B-AC08-4933-9280-F6BBF1F2638C}" dt="2021-02-17T15:55:37.984" v="274" actId="47"/>
          <pc:sldLayoutMkLst>
            <pc:docMk/>
            <pc:sldMasterMk cId="2779709577" sldId="2147483648"/>
            <pc:sldLayoutMk cId="728897879" sldId="2147483682"/>
          </pc:sldLayoutMkLst>
        </pc:sldLayoutChg>
        <pc:sldLayoutChg chg="del">
          <pc:chgData name="Cristian Chilipirea" userId="34ab170da5908fc4" providerId="LiveId" clId="{DFCF1A2B-AC08-4933-9280-F6BBF1F2638C}" dt="2021-02-17T15:55:53.868" v="279" actId="47"/>
          <pc:sldLayoutMkLst>
            <pc:docMk/>
            <pc:sldMasterMk cId="2779709577" sldId="2147483648"/>
            <pc:sldLayoutMk cId="3862120582" sldId="2147483683"/>
          </pc:sldLayoutMkLst>
        </pc:sldLayoutChg>
        <pc:sldLayoutChg chg="del">
          <pc:chgData name="Cristian Chilipirea" userId="34ab170da5908fc4" providerId="LiveId" clId="{DFCF1A2B-AC08-4933-9280-F6BBF1F2638C}" dt="2021-02-17T15:56:13.091" v="284" actId="47"/>
          <pc:sldLayoutMkLst>
            <pc:docMk/>
            <pc:sldMasterMk cId="2779709577" sldId="2147483648"/>
            <pc:sldLayoutMk cId="3148088954" sldId="2147483684"/>
          </pc:sldLayoutMkLst>
        </pc:sldLayoutChg>
        <pc:sldLayoutChg chg="del">
          <pc:chgData name="Cristian Chilipirea" userId="34ab170da5908fc4" providerId="LiveId" clId="{DFCF1A2B-AC08-4933-9280-F6BBF1F2638C}" dt="2021-02-18T21:57:49.040" v="289" actId="47"/>
          <pc:sldLayoutMkLst>
            <pc:docMk/>
            <pc:sldMasterMk cId="2779709577" sldId="2147483648"/>
            <pc:sldLayoutMk cId="3792019628" sldId="2147483685"/>
          </pc:sldLayoutMkLst>
        </pc:sldLayoutChg>
        <pc:sldLayoutChg chg="del">
          <pc:chgData name="Cristian Chilipirea" userId="34ab170da5908fc4" providerId="LiveId" clId="{DFCF1A2B-AC08-4933-9280-F6BBF1F2638C}" dt="2021-02-18T21:58:16.912" v="294" actId="47"/>
          <pc:sldLayoutMkLst>
            <pc:docMk/>
            <pc:sldMasterMk cId="2779709577" sldId="2147483648"/>
            <pc:sldLayoutMk cId="4159373927" sldId="2147483686"/>
          </pc:sldLayoutMkLst>
        </pc:sldLayoutChg>
        <pc:sldLayoutChg chg="del">
          <pc:chgData name="Cristian Chilipirea" userId="34ab170da5908fc4" providerId="LiveId" clId="{DFCF1A2B-AC08-4933-9280-F6BBF1F2638C}" dt="2021-02-18T21:58:36.409" v="299" actId="47"/>
          <pc:sldLayoutMkLst>
            <pc:docMk/>
            <pc:sldMasterMk cId="2779709577" sldId="2147483648"/>
            <pc:sldLayoutMk cId="304748910" sldId="2147483687"/>
          </pc:sldLayoutMkLst>
        </pc:sldLayoutChg>
        <pc:sldLayoutChg chg="del">
          <pc:chgData name="Cristian Chilipirea" userId="34ab170da5908fc4" providerId="LiveId" clId="{DFCF1A2B-AC08-4933-9280-F6BBF1F2638C}" dt="2021-02-18T21:59:18.103" v="305" actId="47"/>
          <pc:sldLayoutMkLst>
            <pc:docMk/>
            <pc:sldMasterMk cId="2779709577" sldId="2147483648"/>
            <pc:sldLayoutMk cId="2317976883" sldId="2147483688"/>
          </pc:sldLayoutMkLst>
        </pc:sldLayoutChg>
        <pc:sldLayoutChg chg="del">
          <pc:chgData name="Cristian Chilipirea" userId="34ab170da5908fc4" providerId="LiveId" clId="{DFCF1A2B-AC08-4933-9280-F6BBF1F2638C}" dt="2021-02-18T21:59:40.542" v="310" actId="47"/>
          <pc:sldLayoutMkLst>
            <pc:docMk/>
            <pc:sldMasterMk cId="2779709577" sldId="2147483648"/>
            <pc:sldLayoutMk cId="2994558632" sldId="2147483689"/>
          </pc:sldLayoutMkLst>
        </pc:sldLayoutChg>
        <pc:sldLayoutChg chg="del">
          <pc:chgData name="Cristian Chilipirea" userId="34ab170da5908fc4" providerId="LiveId" clId="{DFCF1A2B-AC08-4933-9280-F6BBF1F2638C}" dt="2021-02-18T22:00:01.074" v="317" actId="47"/>
          <pc:sldLayoutMkLst>
            <pc:docMk/>
            <pc:sldMasterMk cId="2779709577" sldId="2147483648"/>
            <pc:sldLayoutMk cId="3223668662" sldId="2147483690"/>
          </pc:sldLayoutMkLst>
        </pc:sldLayoutChg>
        <pc:sldLayoutChg chg="del">
          <pc:chgData name="Cristian Chilipirea" userId="34ab170da5908fc4" providerId="LiveId" clId="{DFCF1A2B-AC08-4933-9280-F6BBF1F2638C}" dt="2021-02-18T22:00:18.097" v="322" actId="47"/>
          <pc:sldLayoutMkLst>
            <pc:docMk/>
            <pc:sldMasterMk cId="2779709577" sldId="2147483648"/>
            <pc:sldLayoutMk cId="2990126954" sldId="2147483691"/>
          </pc:sldLayoutMkLst>
        </pc:sldLayoutChg>
        <pc:sldLayoutChg chg="del">
          <pc:chgData name="Cristian Chilipirea" userId="34ab170da5908fc4" providerId="LiveId" clId="{DFCF1A2B-AC08-4933-9280-F6BBF1F2638C}" dt="2021-02-18T22:00:26.819" v="325" actId="47"/>
          <pc:sldLayoutMkLst>
            <pc:docMk/>
            <pc:sldMasterMk cId="2779709577" sldId="2147483648"/>
            <pc:sldLayoutMk cId="252840313" sldId="2147483692"/>
          </pc:sldLayoutMkLst>
        </pc:sldLayoutChg>
        <pc:sldLayoutChg chg="del">
          <pc:chgData name="Cristian Chilipirea" userId="34ab170da5908fc4" providerId="LiveId" clId="{DFCF1A2B-AC08-4933-9280-F6BBF1F2638C}" dt="2021-02-18T22:01:04.757" v="336" actId="47"/>
          <pc:sldLayoutMkLst>
            <pc:docMk/>
            <pc:sldMasterMk cId="2779709577" sldId="2147483648"/>
            <pc:sldLayoutMk cId="3094991578" sldId="2147483693"/>
          </pc:sldLayoutMkLst>
        </pc:sldLayoutChg>
        <pc:sldLayoutChg chg="del">
          <pc:chgData name="Cristian Chilipirea" userId="34ab170da5908fc4" providerId="LiveId" clId="{DFCF1A2B-AC08-4933-9280-F6BBF1F2638C}" dt="2021-02-18T22:01:28.884" v="341" actId="47"/>
          <pc:sldLayoutMkLst>
            <pc:docMk/>
            <pc:sldMasterMk cId="2779709577" sldId="2147483648"/>
            <pc:sldLayoutMk cId="3658899274" sldId="2147483694"/>
          </pc:sldLayoutMkLst>
        </pc:sldLayoutChg>
        <pc:sldLayoutChg chg="del">
          <pc:chgData name="Cristian Chilipirea" userId="34ab170da5908fc4" providerId="LiveId" clId="{DFCF1A2B-AC08-4933-9280-F6BBF1F2638C}" dt="2021-02-18T22:01:52.473" v="346" actId="47"/>
          <pc:sldLayoutMkLst>
            <pc:docMk/>
            <pc:sldMasterMk cId="2779709577" sldId="2147483648"/>
            <pc:sldLayoutMk cId="1546963310" sldId="2147483695"/>
          </pc:sldLayoutMkLst>
        </pc:sldLayoutChg>
        <pc:sldLayoutChg chg="del">
          <pc:chgData name="Cristian Chilipirea" userId="34ab170da5908fc4" providerId="LiveId" clId="{DFCF1A2B-AC08-4933-9280-F6BBF1F2638C}" dt="2021-02-18T22:02:13.689" v="351" actId="47"/>
          <pc:sldLayoutMkLst>
            <pc:docMk/>
            <pc:sldMasterMk cId="2779709577" sldId="2147483648"/>
            <pc:sldLayoutMk cId="1341768366" sldId="2147483696"/>
          </pc:sldLayoutMkLst>
        </pc:sldLayoutChg>
        <pc:sldLayoutChg chg="del">
          <pc:chgData name="Cristian Chilipirea" userId="34ab170da5908fc4" providerId="LiveId" clId="{DFCF1A2B-AC08-4933-9280-F6BBF1F2638C}" dt="2021-02-18T22:02:30.186" v="356" actId="47"/>
          <pc:sldLayoutMkLst>
            <pc:docMk/>
            <pc:sldMasterMk cId="2779709577" sldId="2147483648"/>
            <pc:sldLayoutMk cId="1839274636" sldId="2147483697"/>
          </pc:sldLayoutMkLst>
        </pc:sldLayoutChg>
        <pc:sldLayoutChg chg="del">
          <pc:chgData name="Cristian Chilipirea" userId="34ab170da5908fc4" providerId="LiveId" clId="{DFCF1A2B-AC08-4933-9280-F6BBF1F2638C}" dt="2021-02-18T22:02:51.543" v="361" actId="47"/>
          <pc:sldLayoutMkLst>
            <pc:docMk/>
            <pc:sldMasterMk cId="2779709577" sldId="2147483648"/>
            <pc:sldLayoutMk cId="667959430" sldId="2147483698"/>
          </pc:sldLayoutMkLst>
        </pc:sldLayoutChg>
        <pc:sldLayoutChg chg="del">
          <pc:chgData name="Cristian Chilipirea" userId="34ab170da5908fc4" providerId="LiveId" clId="{DFCF1A2B-AC08-4933-9280-F6BBF1F2638C}" dt="2021-02-18T22:03:05.461" v="366" actId="47"/>
          <pc:sldLayoutMkLst>
            <pc:docMk/>
            <pc:sldMasterMk cId="2779709577" sldId="2147483648"/>
            <pc:sldLayoutMk cId="1638204396" sldId="2147483699"/>
          </pc:sldLayoutMkLst>
        </pc:sldLayoutChg>
        <pc:sldLayoutChg chg="del">
          <pc:chgData name="Cristian Chilipirea" userId="34ab170da5908fc4" providerId="LiveId" clId="{DFCF1A2B-AC08-4933-9280-F6BBF1F2638C}" dt="2021-02-18T22:03:19.675" v="371" actId="47"/>
          <pc:sldLayoutMkLst>
            <pc:docMk/>
            <pc:sldMasterMk cId="2779709577" sldId="2147483648"/>
            <pc:sldLayoutMk cId="2383792753" sldId="2147483700"/>
          </pc:sldLayoutMkLst>
        </pc:sldLayoutChg>
        <pc:sldLayoutChg chg="del">
          <pc:chgData name="Cristian Chilipirea" userId="34ab170da5908fc4" providerId="LiveId" clId="{DFCF1A2B-AC08-4933-9280-F6BBF1F2638C}" dt="2021-02-18T22:03:37.333" v="376" actId="47"/>
          <pc:sldLayoutMkLst>
            <pc:docMk/>
            <pc:sldMasterMk cId="2779709577" sldId="2147483648"/>
            <pc:sldLayoutMk cId="1123521159" sldId="2147483701"/>
          </pc:sldLayoutMkLst>
        </pc:sldLayoutChg>
        <pc:sldLayoutChg chg="del">
          <pc:chgData name="Cristian Chilipirea" userId="34ab170da5908fc4" providerId="LiveId" clId="{DFCF1A2B-AC08-4933-9280-F6BBF1F2638C}" dt="2021-02-18T22:04:00.484" v="381" actId="47"/>
          <pc:sldLayoutMkLst>
            <pc:docMk/>
            <pc:sldMasterMk cId="2779709577" sldId="2147483648"/>
            <pc:sldLayoutMk cId="920052101" sldId="2147483702"/>
          </pc:sldLayoutMkLst>
        </pc:sldLayoutChg>
        <pc:sldLayoutChg chg="del">
          <pc:chgData name="Cristian Chilipirea" userId="34ab170da5908fc4" providerId="LiveId" clId="{DFCF1A2B-AC08-4933-9280-F6BBF1F2638C}" dt="2021-02-18T22:04:18.719" v="385" actId="47"/>
          <pc:sldLayoutMkLst>
            <pc:docMk/>
            <pc:sldMasterMk cId="2779709577" sldId="2147483648"/>
            <pc:sldLayoutMk cId="3441616168" sldId="2147483703"/>
          </pc:sldLayoutMkLst>
        </pc:sldLayoutChg>
        <pc:sldLayoutChg chg="del">
          <pc:chgData name="Cristian Chilipirea" userId="34ab170da5908fc4" providerId="LiveId" clId="{DFCF1A2B-AC08-4933-9280-F6BBF1F2638C}" dt="2021-02-18T22:04:55.756" v="394" actId="47"/>
          <pc:sldLayoutMkLst>
            <pc:docMk/>
            <pc:sldMasterMk cId="2779709577" sldId="2147483648"/>
            <pc:sldLayoutMk cId="2912070689" sldId="2147483704"/>
          </pc:sldLayoutMkLst>
        </pc:sldLayoutChg>
        <pc:sldLayoutChg chg="del">
          <pc:chgData name="Cristian Chilipirea" userId="34ab170da5908fc4" providerId="LiveId" clId="{DFCF1A2B-AC08-4933-9280-F6BBF1F2638C}" dt="2021-02-18T22:05:10.055" v="399" actId="47"/>
          <pc:sldLayoutMkLst>
            <pc:docMk/>
            <pc:sldMasterMk cId="2779709577" sldId="2147483648"/>
            <pc:sldLayoutMk cId="3976924137" sldId="2147483705"/>
          </pc:sldLayoutMkLst>
        </pc:sldLayoutChg>
        <pc:sldLayoutChg chg="del">
          <pc:chgData name="Cristian Chilipirea" userId="34ab170da5908fc4" providerId="LiveId" clId="{DFCF1A2B-AC08-4933-9280-F6BBF1F2638C}" dt="2021-02-18T22:05:27.527" v="404" actId="47"/>
          <pc:sldLayoutMkLst>
            <pc:docMk/>
            <pc:sldMasterMk cId="2779709577" sldId="2147483648"/>
            <pc:sldLayoutMk cId="1740244741" sldId="2147483706"/>
          </pc:sldLayoutMkLst>
        </pc:sldLayoutChg>
        <pc:sldLayoutChg chg="del">
          <pc:chgData name="Cristian Chilipirea" userId="34ab170da5908fc4" providerId="LiveId" clId="{DFCF1A2B-AC08-4933-9280-F6BBF1F2638C}" dt="2021-02-18T22:06:10.940" v="413" actId="47"/>
          <pc:sldLayoutMkLst>
            <pc:docMk/>
            <pc:sldMasterMk cId="2779709577" sldId="2147483648"/>
            <pc:sldLayoutMk cId="37489057" sldId="2147483707"/>
          </pc:sldLayoutMkLst>
        </pc:sldLayoutChg>
        <pc:sldLayoutChg chg="del">
          <pc:chgData name="Cristian Chilipirea" userId="34ab170da5908fc4" providerId="LiveId" clId="{DFCF1A2B-AC08-4933-9280-F6BBF1F2638C}" dt="2021-02-18T22:06:38.216" v="420" actId="47"/>
          <pc:sldLayoutMkLst>
            <pc:docMk/>
            <pc:sldMasterMk cId="2779709577" sldId="2147483648"/>
            <pc:sldLayoutMk cId="641804098" sldId="2147483708"/>
          </pc:sldLayoutMkLst>
        </pc:sldLayoutChg>
        <pc:sldLayoutChg chg="del">
          <pc:chgData name="Cristian Chilipirea" userId="34ab170da5908fc4" providerId="LiveId" clId="{DFCF1A2B-AC08-4933-9280-F6BBF1F2638C}" dt="2021-02-18T22:06:55.621" v="425" actId="47"/>
          <pc:sldLayoutMkLst>
            <pc:docMk/>
            <pc:sldMasterMk cId="2779709577" sldId="2147483648"/>
            <pc:sldLayoutMk cId="4000278441" sldId="2147483709"/>
          </pc:sldLayoutMkLst>
        </pc:sldLayoutChg>
        <pc:sldLayoutChg chg="del">
          <pc:chgData name="Cristian Chilipirea" userId="34ab170da5908fc4" providerId="LiveId" clId="{DFCF1A2B-AC08-4933-9280-F6BBF1F2638C}" dt="2021-02-18T22:08:11.817" v="494" actId="47"/>
          <pc:sldLayoutMkLst>
            <pc:docMk/>
            <pc:sldMasterMk cId="2779709577" sldId="2147483648"/>
            <pc:sldLayoutMk cId="3538390599" sldId="2147483710"/>
          </pc:sldLayoutMkLst>
        </pc:sldLayoutChg>
        <pc:sldLayoutChg chg="del">
          <pc:chgData name="Cristian Chilipirea" userId="34ab170da5908fc4" providerId="LiveId" clId="{DFCF1A2B-AC08-4933-9280-F6BBF1F2638C}" dt="2021-02-18T22:08:16.786" v="496" actId="47"/>
          <pc:sldLayoutMkLst>
            <pc:docMk/>
            <pc:sldMasterMk cId="2779709577" sldId="2147483648"/>
            <pc:sldLayoutMk cId="3469260637" sldId="2147483711"/>
          </pc:sldLayoutMkLst>
        </pc:sldLayoutChg>
        <pc:sldLayoutChg chg="del">
          <pc:chgData name="Cristian Chilipirea" userId="34ab170da5908fc4" providerId="LiveId" clId="{DFCF1A2B-AC08-4933-9280-F6BBF1F2638C}" dt="2021-02-18T22:08:35.592" v="501" actId="47"/>
          <pc:sldLayoutMkLst>
            <pc:docMk/>
            <pc:sldMasterMk cId="2779709577" sldId="2147483648"/>
            <pc:sldLayoutMk cId="3822133076" sldId="2147483712"/>
          </pc:sldLayoutMkLst>
        </pc:sldLayoutChg>
        <pc:sldLayoutChg chg="del">
          <pc:chgData name="Cristian Chilipirea" userId="34ab170da5908fc4" providerId="LiveId" clId="{DFCF1A2B-AC08-4933-9280-F6BBF1F2638C}" dt="2021-02-18T22:08:49.014" v="506" actId="47"/>
          <pc:sldLayoutMkLst>
            <pc:docMk/>
            <pc:sldMasterMk cId="2779709577" sldId="2147483648"/>
            <pc:sldLayoutMk cId="4095062139" sldId="2147483713"/>
          </pc:sldLayoutMkLst>
        </pc:sldLayoutChg>
        <pc:sldLayoutChg chg="del">
          <pc:chgData name="Cristian Chilipirea" userId="34ab170da5908fc4" providerId="LiveId" clId="{DFCF1A2B-AC08-4933-9280-F6BBF1F2638C}" dt="2021-02-18T22:09:03.429" v="511" actId="47"/>
          <pc:sldLayoutMkLst>
            <pc:docMk/>
            <pc:sldMasterMk cId="2779709577" sldId="2147483648"/>
            <pc:sldLayoutMk cId="1407283240" sldId="2147483714"/>
          </pc:sldLayoutMkLst>
        </pc:sldLayoutChg>
        <pc:sldLayoutChg chg="del">
          <pc:chgData name="Cristian Chilipirea" userId="34ab170da5908fc4" providerId="LiveId" clId="{DFCF1A2B-AC08-4933-9280-F6BBF1F2638C}" dt="2021-02-18T22:09:18.518" v="516" actId="47"/>
          <pc:sldLayoutMkLst>
            <pc:docMk/>
            <pc:sldMasterMk cId="2779709577" sldId="2147483648"/>
            <pc:sldLayoutMk cId="4094346724" sldId="2147483715"/>
          </pc:sldLayoutMkLst>
        </pc:sldLayoutChg>
        <pc:sldLayoutChg chg="del">
          <pc:chgData name="Cristian Chilipirea" userId="34ab170da5908fc4" providerId="LiveId" clId="{DFCF1A2B-AC08-4933-9280-F6BBF1F2638C}" dt="2021-02-18T22:09:54.013" v="530" actId="47"/>
          <pc:sldLayoutMkLst>
            <pc:docMk/>
            <pc:sldMasterMk cId="2779709577" sldId="2147483648"/>
            <pc:sldLayoutMk cId="2123591670" sldId="2147483716"/>
          </pc:sldLayoutMkLst>
        </pc:sldLayoutChg>
      </pc:sldMasterChg>
    </pc:docChg>
  </pc:docChgLst>
  <pc:docChgLst>
    <pc:chgData name="Cristian Chilipirea" userId="34ab170da5908fc4" providerId="LiveId" clId="{D9BBA9EB-0A7B-4703-B295-EC24A7FAFFDC}"/>
    <pc:docChg chg="undo custSel addSld delSld modSld">
      <pc:chgData name="Cristian Chilipirea" userId="34ab170da5908fc4" providerId="LiveId" clId="{D9BBA9EB-0A7B-4703-B295-EC24A7FAFFDC}" dt="2021-02-28T13:14:00.845" v="180" actId="47"/>
      <pc:docMkLst>
        <pc:docMk/>
      </pc:docMkLst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736295071" sldId="256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476173855" sldId="258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54936104" sldId="260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713726514" sldId="261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3266415811" sldId="262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115425093" sldId="263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184992026" sldId="264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911696057" sldId="265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3199494391" sldId="266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561070751" sldId="267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369525089" sldId="268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64313818" sldId="269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557004209" sldId="270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3419771404" sldId="271"/>
        </pc:sldMkLst>
      </pc:sldChg>
      <pc:sldChg chg="add del">
        <pc:chgData name="Cristian Chilipirea" userId="34ab170da5908fc4" providerId="LiveId" clId="{D9BBA9EB-0A7B-4703-B295-EC24A7FAFFDC}" dt="2021-02-23T23:56:30.876" v="1" actId="47"/>
        <pc:sldMkLst>
          <pc:docMk/>
          <pc:sldMk cId="3482872906" sldId="272"/>
        </pc:sldMkLst>
      </pc:sldChg>
      <pc:sldChg chg="addSp delSp modSp add del mod">
        <pc:chgData name="Cristian Chilipirea" userId="34ab170da5908fc4" providerId="LiveId" clId="{D9BBA9EB-0A7B-4703-B295-EC24A7FAFFDC}" dt="2021-02-28T13:14:00.845" v="180" actId="47"/>
        <pc:sldMkLst>
          <pc:docMk/>
          <pc:sldMk cId="268692477" sldId="273"/>
        </pc:sldMkLst>
        <pc:spChg chg="mod">
          <ac:chgData name="Cristian Chilipirea" userId="34ab170da5908fc4" providerId="LiveId" clId="{D9BBA9EB-0A7B-4703-B295-EC24A7FAFFDC}" dt="2021-02-24T09:23:53.510" v="94" actId="1076"/>
          <ac:spMkLst>
            <pc:docMk/>
            <pc:sldMk cId="268692477" sldId="273"/>
            <ac:spMk id="3" creationId="{4941D3E5-C2D6-40EE-BC4F-A9B558916AB8}"/>
          </ac:spMkLst>
        </pc:spChg>
        <pc:spChg chg="add del mod">
          <ac:chgData name="Cristian Chilipirea" userId="34ab170da5908fc4" providerId="LiveId" clId="{D9BBA9EB-0A7B-4703-B295-EC24A7FAFFDC}" dt="2021-02-24T09:41:57.272" v="145" actId="1076"/>
          <ac:spMkLst>
            <pc:docMk/>
            <pc:sldMk cId="268692477" sldId="273"/>
            <ac:spMk id="5" creationId="{7F8795B7-A5EA-47A5-BA6A-95008EDC8810}"/>
          </ac:spMkLst>
        </pc:spChg>
        <pc:spChg chg="add del mod">
          <ac:chgData name="Cristian Chilipirea" userId="34ab170da5908fc4" providerId="LiveId" clId="{D9BBA9EB-0A7B-4703-B295-EC24A7FAFFDC}" dt="2021-02-24T09:41:57.272" v="145" actId="1076"/>
          <ac:spMkLst>
            <pc:docMk/>
            <pc:sldMk cId="268692477" sldId="273"/>
            <ac:spMk id="6" creationId="{DBDC4694-7BAE-4A55-862C-424F9030BE84}"/>
          </ac:spMkLst>
        </pc:spChg>
        <pc:spChg chg="add del mod">
          <ac:chgData name="Cristian Chilipirea" userId="34ab170da5908fc4" providerId="LiveId" clId="{D9BBA9EB-0A7B-4703-B295-EC24A7FAFFDC}" dt="2021-02-24T09:41:57.272" v="145" actId="1076"/>
          <ac:spMkLst>
            <pc:docMk/>
            <pc:sldMk cId="268692477" sldId="273"/>
            <ac:spMk id="9" creationId="{B2879437-0AB3-4952-8166-C2AB0CEC8D87}"/>
          </ac:spMkLst>
        </pc:spChg>
        <pc:spChg chg="add del mod">
          <ac:chgData name="Cristian Chilipirea" userId="34ab170da5908fc4" providerId="LiveId" clId="{D9BBA9EB-0A7B-4703-B295-EC24A7FAFFDC}" dt="2021-02-24T09:28:48.752" v="108" actId="1076"/>
          <ac:spMkLst>
            <pc:docMk/>
            <pc:sldMk cId="268692477" sldId="273"/>
            <ac:spMk id="10" creationId="{AFEE0502-5CEC-4AFF-8E65-48AFE57AC1C1}"/>
          </ac:spMkLst>
        </pc:spChg>
        <pc:spChg chg="add del mod">
          <ac:chgData name="Cristian Chilipirea" userId="34ab170da5908fc4" providerId="LiveId" clId="{D9BBA9EB-0A7B-4703-B295-EC24A7FAFFDC}" dt="2021-02-24T09:28:48.752" v="108" actId="1076"/>
          <ac:spMkLst>
            <pc:docMk/>
            <pc:sldMk cId="268692477" sldId="273"/>
            <ac:spMk id="11" creationId="{61DAD735-4FBF-4423-8E51-E34FF3CF9163}"/>
          </ac:spMkLst>
        </pc:spChg>
        <pc:spChg chg="add del mod">
          <ac:chgData name="Cristian Chilipirea" userId="34ab170da5908fc4" providerId="LiveId" clId="{D9BBA9EB-0A7B-4703-B295-EC24A7FAFFDC}" dt="2021-02-24T09:28:48.752" v="108" actId="1076"/>
          <ac:spMkLst>
            <pc:docMk/>
            <pc:sldMk cId="268692477" sldId="273"/>
            <ac:spMk id="14" creationId="{86D83434-7A38-4BFE-8CC1-2227D04A1926}"/>
          </ac:spMkLst>
        </pc:spChg>
        <pc:spChg chg="add del mod">
          <ac:chgData name="Cristian Chilipirea" userId="34ab170da5908fc4" providerId="LiveId" clId="{D9BBA9EB-0A7B-4703-B295-EC24A7FAFFDC}" dt="2021-02-24T09:55:33.382" v="175" actId="478"/>
          <ac:spMkLst>
            <pc:docMk/>
            <pc:sldMk cId="268692477" sldId="273"/>
            <ac:spMk id="15" creationId="{931E6EB8-F58B-4C4A-9BD0-7ECBAFB96621}"/>
          </ac:spMkLst>
        </pc:spChg>
        <pc:spChg chg="add del mod">
          <ac:chgData name="Cristian Chilipirea" userId="34ab170da5908fc4" providerId="LiveId" clId="{D9BBA9EB-0A7B-4703-B295-EC24A7FAFFDC}" dt="2021-02-24T09:55:33.382" v="175" actId="478"/>
          <ac:spMkLst>
            <pc:docMk/>
            <pc:sldMk cId="268692477" sldId="273"/>
            <ac:spMk id="16" creationId="{D8947059-906E-45B5-A0EF-6FA292E27932}"/>
          </ac:spMkLst>
        </pc:spChg>
        <pc:spChg chg="add del mod">
          <ac:chgData name="Cristian Chilipirea" userId="34ab170da5908fc4" providerId="LiveId" clId="{D9BBA9EB-0A7B-4703-B295-EC24A7FAFFDC}" dt="2021-02-24T09:55:33.382" v="175" actId="478"/>
          <ac:spMkLst>
            <pc:docMk/>
            <pc:sldMk cId="268692477" sldId="273"/>
            <ac:spMk id="19" creationId="{83603870-65A9-4367-9C54-F0C70E8844E6}"/>
          </ac:spMkLst>
        </pc:spChg>
        <pc:spChg chg="mod">
          <ac:chgData name="Cristian Chilipirea" userId="34ab170da5908fc4" providerId="LiveId" clId="{D9BBA9EB-0A7B-4703-B295-EC24A7FAFFDC}" dt="2021-02-24T09:21:30.803" v="71" actId="14100"/>
          <ac:spMkLst>
            <pc:docMk/>
            <pc:sldMk cId="268692477" sldId="273"/>
            <ac:spMk id="20" creationId="{507411E0-B916-4B1D-B592-67FE80742D2F}"/>
          </ac:spMkLst>
        </pc:spChg>
        <pc:spChg chg="add del mod">
          <ac:chgData name="Cristian Chilipirea" userId="34ab170da5908fc4" providerId="LiveId" clId="{D9BBA9EB-0A7B-4703-B295-EC24A7FAFFDC}" dt="2021-02-24T09:41:46.082" v="144" actId="478"/>
          <ac:spMkLst>
            <pc:docMk/>
            <pc:sldMk cId="268692477" sldId="273"/>
            <ac:spMk id="22" creationId="{93C460A5-31FB-43DB-B68F-1E1D2B5C7EB5}"/>
          </ac:spMkLst>
        </pc:spChg>
        <pc:spChg chg="add del mod">
          <ac:chgData name="Cristian Chilipirea" userId="34ab170da5908fc4" providerId="LiveId" clId="{D9BBA9EB-0A7B-4703-B295-EC24A7FAFFDC}" dt="2021-02-24T09:16:15.805" v="42" actId="478"/>
          <ac:spMkLst>
            <pc:docMk/>
            <pc:sldMk cId="268692477" sldId="273"/>
            <ac:spMk id="25" creationId="{E08B5AFC-2A48-457B-AC82-6718ABE6B19B}"/>
          </ac:spMkLst>
        </pc:spChg>
        <pc:spChg chg="add del mod">
          <ac:chgData name="Cristian Chilipirea" userId="34ab170da5908fc4" providerId="LiveId" clId="{D9BBA9EB-0A7B-4703-B295-EC24A7FAFFDC}" dt="2021-02-24T09:28:57.797" v="110" actId="478"/>
          <ac:spMkLst>
            <pc:docMk/>
            <pc:sldMk cId="268692477" sldId="273"/>
            <ac:spMk id="29" creationId="{49AA2BBC-A2EE-4EE5-99E3-DB06FF85FB2F}"/>
          </ac:spMkLst>
        </pc:spChg>
        <pc:spChg chg="add mod">
          <ac:chgData name="Cristian Chilipirea" userId="34ab170da5908fc4" providerId="LiveId" clId="{D9BBA9EB-0A7B-4703-B295-EC24A7FAFFDC}" dt="2021-02-24T09:41:57.272" v="145" actId="1076"/>
          <ac:spMkLst>
            <pc:docMk/>
            <pc:sldMk cId="268692477" sldId="273"/>
            <ac:spMk id="38" creationId="{C13BC293-347E-44CC-B513-21D8EE7B04D3}"/>
          </ac:spMkLst>
        </pc:spChg>
        <pc:spChg chg="add mod">
          <ac:chgData name="Cristian Chilipirea" userId="34ab170da5908fc4" providerId="LiveId" clId="{D9BBA9EB-0A7B-4703-B295-EC24A7FAFFDC}" dt="2021-02-24T09:26:00.542" v="105" actId="1076"/>
          <ac:spMkLst>
            <pc:docMk/>
            <pc:sldMk cId="268692477" sldId="273"/>
            <ac:spMk id="43" creationId="{E96C1DE3-0E3E-4628-AE72-35C4ABC82BD6}"/>
          </ac:spMkLst>
        </pc:spChg>
        <pc:spChg chg="add del">
          <ac:chgData name="Cristian Chilipirea" userId="34ab170da5908fc4" providerId="LiveId" clId="{D9BBA9EB-0A7B-4703-B295-EC24A7FAFFDC}" dt="2021-02-24T09:40:59.897" v="119" actId="22"/>
          <ac:spMkLst>
            <pc:docMk/>
            <pc:sldMk cId="268692477" sldId="273"/>
            <ac:spMk id="59" creationId="{6B91D8EC-C28F-4D81-BE5E-938B05AE9ABC}"/>
          </ac:spMkLst>
        </pc:spChg>
        <pc:spChg chg="add mod">
          <ac:chgData name="Cristian Chilipirea" userId="34ab170da5908fc4" providerId="LiveId" clId="{D9BBA9EB-0A7B-4703-B295-EC24A7FAFFDC}" dt="2021-02-24T09:44:32.224" v="156" actId="1076"/>
          <ac:spMkLst>
            <pc:docMk/>
            <pc:sldMk cId="268692477" sldId="273"/>
            <ac:spMk id="60" creationId="{34525D3F-219C-4DB6-83DA-69387343AF96}"/>
          </ac:spMkLst>
        </pc:spChg>
        <pc:spChg chg="add mod">
          <ac:chgData name="Cristian Chilipirea" userId="34ab170da5908fc4" providerId="LiveId" clId="{D9BBA9EB-0A7B-4703-B295-EC24A7FAFFDC}" dt="2021-02-24T09:51:52.179" v="165" actId="1076"/>
          <ac:spMkLst>
            <pc:docMk/>
            <pc:sldMk cId="268692477" sldId="273"/>
            <ac:spMk id="64" creationId="{343528D0-BD39-4F72-9AB1-487A61599D3C}"/>
          </ac:spMkLst>
        </pc:spChg>
        <pc:cxnChg chg="add del mod">
          <ac:chgData name="Cristian Chilipirea" userId="34ab170da5908fc4" providerId="LiveId" clId="{D9BBA9EB-0A7B-4703-B295-EC24A7FAFFDC}" dt="2021-02-24T09:41:57.272" v="145" actId="1076"/>
          <ac:cxnSpMkLst>
            <pc:docMk/>
            <pc:sldMk cId="268692477" sldId="273"/>
            <ac:cxnSpMk id="7" creationId="{4ADB5279-C0DC-40D6-85B6-229A55D2101B}"/>
          </ac:cxnSpMkLst>
        </pc:cxnChg>
        <pc:cxnChg chg="add del mod">
          <ac:chgData name="Cristian Chilipirea" userId="34ab170da5908fc4" providerId="LiveId" clId="{D9BBA9EB-0A7B-4703-B295-EC24A7FAFFDC}" dt="2021-02-24T09:23:18.542" v="84" actId="478"/>
          <ac:cxnSpMkLst>
            <pc:docMk/>
            <pc:sldMk cId="268692477" sldId="273"/>
            <ac:cxnSpMk id="8" creationId="{34BE8E91-2CED-496D-9B00-05CAAF07F96F}"/>
          </ac:cxnSpMkLst>
        </pc:cxnChg>
        <pc:cxnChg chg="add del mod">
          <ac:chgData name="Cristian Chilipirea" userId="34ab170da5908fc4" providerId="LiveId" clId="{D9BBA9EB-0A7B-4703-B295-EC24A7FAFFDC}" dt="2021-02-24T09:28:48.752" v="108" actId="1076"/>
          <ac:cxnSpMkLst>
            <pc:docMk/>
            <pc:sldMk cId="268692477" sldId="273"/>
            <ac:cxnSpMk id="12" creationId="{6199B666-A7F0-4E59-982B-EE4915C99588}"/>
          </ac:cxnSpMkLst>
        </pc:cxnChg>
        <pc:cxnChg chg="add del mod">
          <ac:chgData name="Cristian Chilipirea" userId="34ab170da5908fc4" providerId="LiveId" clId="{D9BBA9EB-0A7B-4703-B295-EC24A7FAFFDC}" dt="2021-02-24T09:55:27.334" v="174" actId="14100"/>
          <ac:cxnSpMkLst>
            <pc:docMk/>
            <pc:sldMk cId="268692477" sldId="273"/>
            <ac:cxnSpMk id="13" creationId="{FD4DB57B-9825-4ED6-9EDE-4DA1358F8791}"/>
          </ac:cxnSpMkLst>
        </pc:cxnChg>
        <pc:cxnChg chg="add del mod">
          <ac:chgData name="Cristian Chilipirea" userId="34ab170da5908fc4" providerId="LiveId" clId="{D9BBA9EB-0A7B-4703-B295-EC24A7FAFFDC}" dt="2021-02-24T09:55:33.382" v="175" actId="478"/>
          <ac:cxnSpMkLst>
            <pc:docMk/>
            <pc:sldMk cId="268692477" sldId="273"/>
            <ac:cxnSpMk id="17" creationId="{E397937C-BF19-4700-9CD7-57EB0D730B5C}"/>
          </ac:cxnSpMkLst>
        </pc:cxnChg>
        <pc:cxnChg chg="add del mod">
          <ac:chgData name="Cristian Chilipirea" userId="34ab170da5908fc4" providerId="LiveId" clId="{D9BBA9EB-0A7B-4703-B295-EC24A7FAFFDC}" dt="2021-02-24T09:55:33.903" v="176" actId="478"/>
          <ac:cxnSpMkLst>
            <pc:docMk/>
            <pc:sldMk cId="268692477" sldId="273"/>
            <ac:cxnSpMk id="18" creationId="{969B53F5-7D79-486D-9098-C34AE93D3C52}"/>
          </ac:cxnSpMkLst>
        </pc:cxnChg>
        <pc:cxnChg chg="mod">
          <ac:chgData name="Cristian Chilipirea" userId="34ab170da5908fc4" providerId="LiveId" clId="{D9BBA9EB-0A7B-4703-B295-EC24A7FAFFDC}" dt="2021-02-24T09:51:21.520" v="161" actId="14100"/>
          <ac:cxnSpMkLst>
            <pc:docMk/>
            <pc:sldMk cId="268692477" sldId="273"/>
            <ac:cxnSpMk id="21" creationId="{0F2F70CA-6232-4725-B979-5E6EA578BE9D}"/>
          </ac:cxnSpMkLst>
        </pc:cxnChg>
        <pc:cxnChg chg="add mod">
          <ac:chgData name="Cristian Chilipirea" userId="34ab170da5908fc4" providerId="LiveId" clId="{D9BBA9EB-0A7B-4703-B295-EC24A7FAFFDC}" dt="2021-02-24T09:08:12.726" v="11" actId="14100"/>
          <ac:cxnSpMkLst>
            <pc:docMk/>
            <pc:sldMk cId="268692477" sldId="273"/>
            <ac:cxnSpMk id="23" creationId="{2C36C2E7-2D03-485E-8796-C045D8850B92}"/>
          </ac:cxnSpMkLst>
        </pc:cxnChg>
        <pc:cxnChg chg="add del mod">
          <ac:chgData name="Cristian Chilipirea" userId="34ab170da5908fc4" providerId="LiveId" clId="{D9BBA9EB-0A7B-4703-B295-EC24A7FAFFDC}" dt="2021-02-24T09:28:57.797" v="110" actId="478"/>
          <ac:cxnSpMkLst>
            <pc:docMk/>
            <pc:sldMk cId="268692477" sldId="273"/>
            <ac:cxnSpMk id="26" creationId="{2691D3A4-4F32-43AC-AB63-B5FB4830B9E3}"/>
          </ac:cxnSpMkLst>
        </pc:cxnChg>
        <pc:cxnChg chg="add del mod">
          <ac:chgData name="Cristian Chilipirea" userId="34ab170da5908fc4" providerId="LiveId" clId="{D9BBA9EB-0A7B-4703-B295-EC24A7FAFFDC}" dt="2021-02-24T09:16:10.405" v="40" actId="478"/>
          <ac:cxnSpMkLst>
            <pc:docMk/>
            <pc:sldMk cId="268692477" sldId="273"/>
            <ac:cxnSpMk id="33" creationId="{E0F89D8E-DCE2-438E-B59E-8E29FD3427EA}"/>
          </ac:cxnSpMkLst>
        </pc:cxnChg>
        <pc:cxnChg chg="add mod">
          <ac:chgData name="Cristian Chilipirea" userId="34ab170da5908fc4" providerId="LiveId" clId="{D9BBA9EB-0A7B-4703-B295-EC24A7FAFFDC}" dt="2021-02-24T09:41:57.272" v="145" actId="1076"/>
          <ac:cxnSpMkLst>
            <pc:docMk/>
            <pc:sldMk cId="268692477" sldId="273"/>
            <ac:cxnSpMk id="35" creationId="{9DCFBAA1-E1A9-4783-8605-A50C814DEFA1}"/>
          </ac:cxnSpMkLst>
        </pc:cxnChg>
        <pc:cxnChg chg="add mod">
          <ac:chgData name="Cristian Chilipirea" userId="34ab170da5908fc4" providerId="LiveId" clId="{D9BBA9EB-0A7B-4703-B295-EC24A7FAFFDC}" dt="2021-02-24T09:51:37.007" v="163" actId="14100"/>
          <ac:cxnSpMkLst>
            <pc:docMk/>
            <pc:sldMk cId="268692477" sldId="273"/>
            <ac:cxnSpMk id="61" creationId="{6A86F926-58DC-4176-9592-170D46142429}"/>
          </ac:cxnSpMkLst>
        </pc:cxnChg>
        <pc:cxnChg chg="add mod">
          <ac:chgData name="Cristian Chilipirea" userId="34ab170da5908fc4" providerId="LiveId" clId="{D9BBA9EB-0A7B-4703-B295-EC24A7FAFFDC}" dt="2021-02-24T09:55:01.130" v="172" actId="14100"/>
          <ac:cxnSpMkLst>
            <pc:docMk/>
            <pc:sldMk cId="268692477" sldId="273"/>
            <ac:cxnSpMk id="65" creationId="{C520596D-FA6D-4E00-B7AF-4F7A46D91E7F}"/>
          </ac:cxnSpMkLst>
        </pc:cxnChg>
      </pc:sldChg>
      <pc:sldChg chg="add del">
        <pc:chgData name="Cristian Chilipirea" userId="34ab170da5908fc4" providerId="LiveId" clId="{D9BBA9EB-0A7B-4703-B295-EC24A7FAFFDC}" dt="2021-02-23T23:56:44.157" v="3" actId="47"/>
        <pc:sldMkLst>
          <pc:docMk/>
          <pc:sldMk cId="3807396183" sldId="274"/>
        </pc:sldMkLst>
      </pc:sldChg>
      <pc:sldChg chg="add del">
        <pc:chgData name="Cristian Chilipirea" userId="34ab170da5908fc4" providerId="LiveId" clId="{D9BBA9EB-0A7B-4703-B295-EC24A7FAFFDC}" dt="2021-02-23T23:56:44.583" v="4" actId="47"/>
        <pc:sldMkLst>
          <pc:docMk/>
          <pc:sldMk cId="2138498154" sldId="275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057553431" sldId="282"/>
        </pc:sldMkLst>
      </pc:sldChg>
      <pc:sldChg chg="new del">
        <pc:chgData name="Cristian Chilipirea" userId="34ab170da5908fc4" providerId="LiveId" clId="{D9BBA9EB-0A7B-4703-B295-EC24A7FAFFDC}" dt="2021-02-28T13:14:00.350" v="179" actId="47"/>
        <pc:sldMkLst>
          <pc:docMk/>
          <pc:sldMk cId="3378175140" sldId="282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3332558954" sldId="283"/>
        </pc:sldMkLst>
      </pc:sldChg>
      <pc:sldChg chg="add">
        <pc:chgData name="Cristian Chilipirea" userId="34ab170da5908fc4" providerId="LiveId" clId="{D9BBA9EB-0A7B-4703-B295-EC24A7FAFFDC}" dt="2021-02-28T13:13:57.799" v="178"/>
        <pc:sldMkLst>
          <pc:docMk/>
          <pc:sldMk cId="3968494946" sldId="283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3441245440" sldId="284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443119524" sldId="285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790490649" sldId="286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793827775" sldId="287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953260411" sldId="288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3652114634" sldId="289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3944257487" sldId="290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1712464244" sldId="291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586918357" sldId="292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1197639748" sldId="293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713965941" sldId="294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702903717" sldId="295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72910276" sldId="296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256797331" sldId="297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637397968" sldId="298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4023030303" sldId="299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868890896" sldId="300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19978144" sldId="301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058156533" sldId="302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575037668" sldId="303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508534874" sldId="304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483813242" sldId="305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2502400433" sldId="306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4272240493" sldId="307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743015591" sldId="308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435606726" sldId="309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226318212" sldId="310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4026177920" sldId="311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2909063300" sldId="312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2694556130" sldId="313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561489302" sldId="314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968087461" sldId="315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329611807" sldId="316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568295156" sldId="317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4125431535" sldId="318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157086535" sldId="319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982629488" sldId="320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1878821302" sldId="321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912544339" sldId="322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1099054805" sldId="323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3369503131" sldId="324"/>
        </pc:sldMkLst>
      </pc:sldChg>
    </pc:docChg>
  </pc:docChgLst>
  <pc:docChgLst>
    <pc:chgData name="Cristian Chilipirea" userId="34ab170da5908fc4" providerId="LiveId" clId="{0ED64E07-2634-498E-842E-78F31B8D5668}"/>
    <pc:docChg chg="undo redo custSel addSld delSld modSld modMainMaster">
      <pc:chgData name="Cristian Chilipirea" userId="34ab170da5908fc4" providerId="LiveId" clId="{0ED64E07-2634-498E-842E-78F31B8D5668}" dt="2021-02-16T23:01:20.178" v="3072" actId="1076"/>
      <pc:docMkLst>
        <pc:docMk/>
      </pc:docMkLst>
      <pc:sldChg chg="modSp new mod">
        <pc:chgData name="Cristian Chilipirea" userId="34ab170da5908fc4" providerId="LiveId" clId="{0ED64E07-2634-498E-842E-78F31B8D5668}" dt="2021-02-15T13:10:10.005" v="386" actId="14100"/>
        <pc:sldMkLst>
          <pc:docMk/>
          <pc:sldMk cId="736295071" sldId="256"/>
        </pc:sldMkLst>
        <pc:spChg chg="mod">
          <ac:chgData name="Cristian Chilipirea" userId="34ab170da5908fc4" providerId="LiveId" clId="{0ED64E07-2634-498E-842E-78F31B8D5668}" dt="2021-02-15T13:10:10.005" v="386" actId="14100"/>
          <ac:spMkLst>
            <pc:docMk/>
            <pc:sldMk cId="736295071" sldId="256"/>
            <ac:spMk id="2" creationId="{634735D9-A889-4FA8-A44B-37C1CAEF2774}"/>
          </ac:spMkLst>
        </pc:spChg>
        <pc:spChg chg="mod">
          <ac:chgData name="Cristian Chilipirea" userId="34ab170da5908fc4" providerId="LiveId" clId="{0ED64E07-2634-498E-842E-78F31B8D5668}" dt="2021-02-15T12:05:17.929" v="172" actId="790"/>
          <ac:spMkLst>
            <pc:docMk/>
            <pc:sldMk cId="736295071" sldId="256"/>
            <ac:spMk id="3" creationId="{8E9020FF-2466-4947-8EC7-370823BEC02B}"/>
          </ac:spMkLst>
        </pc:spChg>
      </pc:sldChg>
      <pc:sldChg chg="modSp new del mod">
        <pc:chgData name="Cristian Chilipirea" userId="34ab170da5908fc4" providerId="LiveId" clId="{0ED64E07-2634-498E-842E-78F31B8D5668}" dt="2021-02-15T13:09:18.808" v="376" actId="47"/>
        <pc:sldMkLst>
          <pc:docMk/>
          <pc:sldMk cId="1374009844" sldId="257"/>
        </pc:sldMkLst>
        <pc:spChg chg="mod">
          <ac:chgData name="Cristian Chilipirea" userId="34ab170da5908fc4" providerId="LiveId" clId="{0ED64E07-2634-498E-842E-78F31B8D5668}" dt="2021-02-15T12:55:44.380" v="339" actId="113"/>
          <ac:spMkLst>
            <pc:docMk/>
            <pc:sldMk cId="1374009844" sldId="257"/>
            <ac:spMk id="3" creationId="{1674AFBD-F125-4F81-9433-E1848000B6E2}"/>
          </ac:spMkLst>
        </pc:spChg>
      </pc:sldChg>
      <pc:sldChg chg="new del">
        <pc:chgData name="Cristian Chilipirea" userId="34ab170da5908fc4" providerId="LiveId" clId="{0ED64E07-2634-498E-842E-78F31B8D5668}" dt="2021-02-15T13:13:48.667" v="418" actId="47"/>
        <pc:sldMkLst>
          <pc:docMk/>
          <pc:sldMk cId="1910040640" sldId="257"/>
        </pc:sldMkLst>
      </pc:sldChg>
      <pc:sldChg chg="modSp new mod">
        <pc:chgData name="Cristian Chilipirea" userId="34ab170da5908fc4" providerId="LiveId" clId="{0ED64E07-2634-498E-842E-78F31B8D5668}" dt="2021-02-16T21:25:53.740" v="862"/>
        <pc:sldMkLst>
          <pc:docMk/>
          <pc:sldMk cId="2510314034" sldId="257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2510314034" sldId="257"/>
            <ac:spMk id="3" creationId="{1D7808E9-4AC4-4C2A-84E3-9552A48C4420}"/>
          </ac:spMkLst>
        </pc:spChg>
        <pc:spChg chg="mod">
          <ac:chgData name="Cristian Chilipirea" userId="34ab170da5908fc4" providerId="LiveId" clId="{0ED64E07-2634-498E-842E-78F31B8D5668}" dt="2021-02-16T21:20:43.805" v="667" actId="14100"/>
          <ac:spMkLst>
            <pc:docMk/>
            <pc:sldMk cId="2510314034" sldId="257"/>
            <ac:spMk id="4" creationId="{87113B79-FA42-48FF-9C94-E35A72BA9336}"/>
          </ac:spMkLst>
        </pc:spChg>
      </pc:sldChg>
      <pc:sldChg chg="modSp new del mod">
        <pc:chgData name="Cristian Chilipirea" userId="34ab170da5908fc4" providerId="LiveId" clId="{0ED64E07-2634-498E-842E-78F31B8D5668}" dt="2021-02-15T12:49:08.250" v="315" actId="47"/>
        <pc:sldMkLst>
          <pc:docMk/>
          <pc:sldMk cId="3831635690" sldId="257"/>
        </pc:sldMkLst>
        <pc:spChg chg="mod">
          <ac:chgData name="Cristian Chilipirea" userId="34ab170da5908fc4" providerId="LiveId" clId="{0ED64E07-2634-498E-842E-78F31B8D5668}" dt="2021-02-15T12:48:42.446" v="305"/>
          <ac:spMkLst>
            <pc:docMk/>
            <pc:sldMk cId="3831635690" sldId="257"/>
            <ac:spMk id="2" creationId="{D21C6C82-1E62-4C68-A251-3C2B027F4478}"/>
          </ac:spMkLst>
        </pc:spChg>
      </pc:sldChg>
      <pc:sldChg chg="new del">
        <pc:chgData name="Cristian Chilipirea" userId="34ab170da5908fc4" providerId="LiveId" clId="{0ED64E07-2634-498E-842E-78F31B8D5668}" dt="2021-02-15T12:59:41.618" v="342" actId="2696"/>
        <pc:sldMkLst>
          <pc:docMk/>
          <pc:sldMk cId="987125545" sldId="258"/>
        </pc:sldMkLst>
      </pc:sldChg>
      <pc:sldChg chg="modSp new del mod">
        <pc:chgData name="Cristian Chilipirea" userId="34ab170da5908fc4" providerId="LiveId" clId="{0ED64E07-2634-498E-842E-78F31B8D5668}" dt="2021-02-15T12:49:58.606" v="327" actId="47"/>
        <pc:sldMkLst>
          <pc:docMk/>
          <pc:sldMk cId="1014295855" sldId="258"/>
        </pc:sldMkLst>
        <pc:spChg chg="mod">
          <ac:chgData name="Cristian Chilipirea" userId="34ab170da5908fc4" providerId="LiveId" clId="{0ED64E07-2634-498E-842E-78F31B8D5668}" dt="2021-02-15T12:49:17.037" v="318" actId="20577"/>
          <ac:spMkLst>
            <pc:docMk/>
            <pc:sldMk cId="1014295855" sldId="258"/>
            <ac:spMk id="3" creationId="{D35DB460-6D04-4F20-921C-CCE4F8D4DE82}"/>
          </ac:spMkLst>
        </pc:spChg>
      </pc:sldChg>
      <pc:sldChg chg="new del">
        <pc:chgData name="Cristian Chilipirea" userId="34ab170da5908fc4" providerId="LiveId" clId="{0ED64E07-2634-498E-842E-78F31B8D5668}" dt="2021-02-15T12:39:24.330" v="278" actId="2696"/>
        <pc:sldMkLst>
          <pc:docMk/>
          <pc:sldMk cId="1141886878" sldId="258"/>
        </pc:sldMkLst>
      </pc:sldChg>
      <pc:sldChg chg="modSp new del mod setBg">
        <pc:chgData name="Cristian Chilipirea" userId="34ab170da5908fc4" providerId="LiveId" clId="{0ED64E07-2634-498E-842E-78F31B8D5668}" dt="2021-02-15T13:20:00.219" v="492" actId="47"/>
        <pc:sldMkLst>
          <pc:docMk/>
          <pc:sldMk cId="1999770316" sldId="258"/>
        </pc:sldMkLst>
        <pc:spChg chg="mod">
          <ac:chgData name="Cristian Chilipirea" userId="34ab170da5908fc4" providerId="LiveId" clId="{0ED64E07-2634-498E-842E-78F31B8D5668}" dt="2021-02-15T13:15:29.897" v="434" actId="20577"/>
          <ac:spMkLst>
            <pc:docMk/>
            <pc:sldMk cId="1999770316" sldId="258"/>
            <ac:spMk id="3" creationId="{A24FAFE6-600C-4FF1-8D6C-5864DA4D5464}"/>
          </ac:spMkLst>
        </pc:spChg>
        <pc:spChg chg="mod">
          <ac:chgData name="Cristian Chilipirea" userId="34ab170da5908fc4" providerId="LiveId" clId="{0ED64E07-2634-498E-842E-78F31B8D5668}" dt="2021-02-15T13:18:57.193" v="482" actId="1076"/>
          <ac:spMkLst>
            <pc:docMk/>
            <pc:sldMk cId="1999770316" sldId="258"/>
            <ac:spMk id="4" creationId="{1A723F5F-7411-4222-A916-ACF3F4F2C8D4}"/>
          </ac:spMkLst>
        </pc:spChg>
      </pc:sldChg>
      <pc:sldChg chg="modSp new del mod">
        <pc:chgData name="Cristian Chilipirea" userId="34ab170da5908fc4" providerId="LiveId" clId="{0ED64E07-2634-498E-842E-78F31B8D5668}" dt="2021-02-16T21:37:49.164" v="1103" actId="47"/>
        <pc:sldMkLst>
          <pc:docMk/>
          <pc:sldMk cId="3051933438" sldId="258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1933438" sldId="258"/>
            <ac:spMk id="3" creationId="{81DCCC7F-88A2-4A9D-B1CC-5B46343FD69C}"/>
          </ac:spMkLst>
        </pc:spChg>
        <pc:spChg chg="mod">
          <ac:chgData name="Cristian Chilipirea" userId="34ab170da5908fc4" providerId="LiveId" clId="{0ED64E07-2634-498E-842E-78F31B8D5668}" dt="2021-02-16T21:24:30.339" v="854" actId="5793"/>
          <ac:spMkLst>
            <pc:docMk/>
            <pc:sldMk cId="3051933438" sldId="258"/>
            <ac:spMk id="4" creationId="{174069E9-3913-4812-8E87-A5A02E2E29C8}"/>
          </ac:spMkLst>
        </pc:spChg>
      </pc:sldChg>
      <pc:sldChg chg="new del">
        <pc:chgData name="Cristian Chilipirea" userId="34ab170da5908fc4" providerId="LiveId" clId="{0ED64E07-2634-498E-842E-78F31B8D5668}" dt="2021-02-15T13:09:19.130" v="377" actId="47"/>
        <pc:sldMkLst>
          <pc:docMk/>
          <pc:sldMk cId="4218255213" sldId="258"/>
        </pc:sldMkLst>
      </pc:sldChg>
      <pc:sldChg chg="addSp delSp modSp new del mod">
        <pc:chgData name="Cristian Chilipirea" userId="34ab170da5908fc4" providerId="LiveId" clId="{0ED64E07-2634-498E-842E-78F31B8D5668}" dt="2021-02-15T13:18:06.090" v="460" actId="47"/>
        <pc:sldMkLst>
          <pc:docMk/>
          <pc:sldMk cId="733434675" sldId="259"/>
        </pc:sldMkLst>
        <pc:spChg chg="mod">
          <ac:chgData name="Cristian Chilipirea" userId="34ab170da5908fc4" providerId="LiveId" clId="{0ED64E07-2634-498E-842E-78F31B8D5668}" dt="2021-02-15T13:15:36.862" v="442" actId="20577"/>
          <ac:spMkLst>
            <pc:docMk/>
            <pc:sldMk cId="733434675" sldId="259"/>
            <ac:spMk id="3" creationId="{D9175832-015C-45BD-9860-A36119D60EC9}"/>
          </ac:spMkLst>
        </pc:spChg>
        <pc:spChg chg="add del">
          <ac:chgData name="Cristian Chilipirea" userId="34ab170da5908fc4" providerId="LiveId" clId="{0ED64E07-2634-498E-842E-78F31B8D5668}" dt="2021-02-15T13:15:16.552" v="424" actId="931"/>
          <ac:spMkLst>
            <pc:docMk/>
            <pc:sldMk cId="733434675" sldId="259"/>
            <ac:spMk id="4" creationId="{B427A99E-6FAA-494C-8B61-A38B0C1F676B}"/>
          </ac:spMkLst>
        </pc:spChg>
        <pc:picChg chg="add del mod">
          <ac:chgData name="Cristian Chilipirea" userId="34ab170da5908fc4" providerId="LiveId" clId="{0ED64E07-2634-498E-842E-78F31B8D5668}" dt="2021-02-15T13:15:16.552" v="424" actId="931"/>
          <ac:picMkLst>
            <pc:docMk/>
            <pc:sldMk cId="733434675" sldId="259"/>
            <ac:picMk id="6" creationId="{1FBF57C5-C56E-4228-B39E-36BDF8647288}"/>
          </ac:picMkLst>
        </pc:picChg>
      </pc:sldChg>
      <pc:sldChg chg="modSp new mod">
        <pc:chgData name="Cristian Chilipirea" userId="34ab170da5908fc4" providerId="LiveId" clId="{0ED64E07-2634-498E-842E-78F31B8D5668}" dt="2021-02-16T21:37:39.322" v="1102" actId="14100"/>
        <pc:sldMkLst>
          <pc:docMk/>
          <pc:sldMk cId="1285354652" sldId="259"/>
        </pc:sldMkLst>
        <pc:spChg chg="mod">
          <ac:chgData name="Cristian Chilipirea" userId="34ab170da5908fc4" providerId="LiveId" clId="{0ED64E07-2634-498E-842E-78F31B8D5668}" dt="2021-02-16T21:37:21.851" v="1095" actId="20577"/>
          <ac:spMkLst>
            <pc:docMk/>
            <pc:sldMk cId="1285354652" sldId="259"/>
            <ac:spMk id="3" creationId="{BFA6E5BC-63FA-4245-B18A-A86839E6191D}"/>
          </ac:spMkLst>
        </pc:spChg>
        <pc:spChg chg="mod">
          <ac:chgData name="Cristian Chilipirea" userId="34ab170da5908fc4" providerId="LiveId" clId="{0ED64E07-2634-498E-842E-78F31B8D5668}" dt="2021-02-16T21:37:39.322" v="1102" actId="14100"/>
          <ac:spMkLst>
            <pc:docMk/>
            <pc:sldMk cId="1285354652" sldId="259"/>
            <ac:spMk id="4" creationId="{648E2D23-6047-4807-9D1B-7CF45D9F70C2}"/>
          </ac:spMkLst>
        </pc:spChg>
      </pc:sldChg>
      <pc:sldChg chg="new del">
        <pc:chgData name="Cristian Chilipirea" userId="34ab170da5908fc4" providerId="LiveId" clId="{0ED64E07-2634-498E-842E-78F31B8D5668}" dt="2021-02-15T12:49:58.146" v="326" actId="47"/>
        <pc:sldMkLst>
          <pc:docMk/>
          <pc:sldMk cId="1912218572" sldId="259"/>
        </pc:sldMkLst>
      </pc:sldChg>
      <pc:sldChg chg="modSp new del mod">
        <pc:chgData name="Cristian Chilipirea" userId="34ab170da5908fc4" providerId="LiveId" clId="{0ED64E07-2634-498E-842E-78F31B8D5668}" dt="2021-02-15T13:18:28.485" v="473" actId="47"/>
        <pc:sldMkLst>
          <pc:docMk/>
          <pc:sldMk cId="2238563284" sldId="259"/>
        </pc:sldMkLst>
        <pc:spChg chg="mod">
          <ac:chgData name="Cristian Chilipirea" userId="34ab170da5908fc4" providerId="LiveId" clId="{0ED64E07-2634-498E-842E-78F31B8D5668}" dt="2021-02-15T13:18:26.168" v="472" actId="20577"/>
          <ac:spMkLst>
            <pc:docMk/>
            <pc:sldMk cId="2238563284" sldId="259"/>
            <ac:spMk id="3" creationId="{1E1852B0-8091-4D19-94F7-89CD9D0307A1}"/>
          </ac:spMkLst>
        </pc:spChg>
      </pc:sldChg>
      <pc:sldChg chg="new del">
        <pc:chgData name="Cristian Chilipirea" userId="34ab170da5908fc4" providerId="LiveId" clId="{0ED64E07-2634-498E-842E-78F31B8D5668}" dt="2021-02-15T13:11:44.072" v="400" actId="47"/>
        <pc:sldMkLst>
          <pc:docMk/>
          <pc:sldMk cId="2762545803" sldId="259"/>
        </pc:sldMkLst>
      </pc:sldChg>
      <pc:sldChg chg="modSp new del mod">
        <pc:chgData name="Cristian Chilipirea" userId="34ab170da5908fc4" providerId="LiveId" clId="{0ED64E07-2634-498E-842E-78F31B8D5668}" dt="2021-02-16T21:28:30.371" v="927" actId="47"/>
        <pc:sldMkLst>
          <pc:docMk/>
          <pc:sldMk cId="3055462614" sldId="259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5462614" sldId="259"/>
            <ac:spMk id="3" creationId="{795F5D1A-6B1E-459B-B32B-CDEEE12CE1C8}"/>
          </ac:spMkLst>
        </pc:spChg>
        <pc:spChg chg="mod">
          <ac:chgData name="Cristian Chilipirea" userId="34ab170da5908fc4" providerId="LiveId" clId="{0ED64E07-2634-498E-842E-78F31B8D5668}" dt="2021-02-16T21:25:06.846" v="858" actId="15"/>
          <ac:spMkLst>
            <pc:docMk/>
            <pc:sldMk cId="3055462614" sldId="259"/>
            <ac:spMk id="4" creationId="{969DE0D7-6A77-47E5-8117-F0D0C2E7228C}"/>
          </ac:spMkLst>
        </pc:spChg>
      </pc:sldChg>
      <pc:sldChg chg="modSp new del mod">
        <pc:chgData name="Cristian Chilipirea" userId="34ab170da5908fc4" providerId="LiveId" clId="{0ED64E07-2634-498E-842E-78F31B8D5668}" dt="2021-02-15T13:18:06.229" v="461" actId="47"/>
        <pc:sldMkLst>
          <pc:docMk/>
          <pc:sldMk cId="921337609" sldId="260"/>
        </pc:sldMkLst>
        <pc:spChg chg="mod">
          <ac:chgData name="Cristian Chilipirea" userId="34ab170da5908fc4" providerId="LiveId" clId="{0ED64E07-2634-498E-842E-78F31B8D5668}" dt="2021-02-15T13:15:45.518" v="452" actId="20577"/>
          <ac:spMkLst>
            <pc:docMk/>
            <pc:sldMk cId="921337609" sldId="260"/>
            <ac:spMk id="3" creationId="{88C40535-A350-4942-8BC4-F9E4EA46DF5D}"/>
          </ac:spMkLst>
        </pc:spChg>
      </pc:sldChg>
      <pc:sldChg chg="modSp new del mod">
        <pc:chgData name="Cristian Chilipirea" userId="34ab170da5908fc4" providerId="LiveId" clId="{0ED64E07-2634-498E-842E-78F31B8D5668}" dt="2021-02-15T13:12:43.174" v="407" actId="47"/>
        <pc:sldMkLst>
          <pc:docMk/>
          <pc:sldMk cId="2244466615" sldId="260"/>
        </pc:sldMkLst>
        <pc:spChg chg="mod">
          <ac:chgData name="Cristian Chilipirea" userId="34ab170da5908fc4" providerId="LiveId" clId="{0ED64E07-2634-498E-842E-78F31B8D5668}" dt="2021-02-15T13:12:39.497" v="406" actId="20577"/>
          <ac:spMkLst>
            <pc:docMk/>
            <pc:sldMk cId="2244466615" sldId="260"/>
            <ac:spMk id="2" creationId="{FB989C9D-D319-4438-A019-351947DE97FE}"/>
          </ac:spMkLst>
        </pc:spChg>
      </pc:sldChg>
      <pc:sldChg chg="modSp new del mod">
        <pc:chgData name="Cristian Chilipirea" userId="34ab170da5908fc4" providerId="LiveId" clId="{0ED64E07-2634-498E-842E-78F31B8D5668}" dt="2021-02-15T13:18:25.016" v="471" actId="680"/>
        <pc:sldMkLst>
          <pc:docMk/>
          <pc:sldMk cId="2759818176" sldId="260"/>
        </pc:sldMkLst>
        <pc:spChg chg="mod">
          <ac:chgData name="Cristian Chilipirea" userId="34ab170da5908fc4" providerId="LiveId" clId="{0ED64E07-2634-498E-842E-78F31B8D5668}" dt="2021-02-15T13:18:23.288" v="470" actId="20577"/>
          <ac:spMkLst>
            <pc:docMk/>
            <pc:sldMk cId="2759818176" sldId="260"/>
            <ac:spMk id="3" creationId="{916A4418-8074-4DF2-AC40-524E05A52D40}"/>
          </ac:spMkLst>
        </pc:spChg>
      </pc:sldChg>
      <pc:sldChg chg="modSp new mod">
        <pc:chgData name="Cristian Chilipirea" userId="34ab170da5908fc4" providerId="LiveId" clId="{0ED64E07-2634-498E-842E-78F31B8D5668}" dt="2021-02-16T21:42:36.553" v="1620" actId="20577"/>
        <pc:sldMkLst>
          <pc:docMk/>
          <pc:sldMk cId="2930261133" sldId="260"/>
        </pc:sldMkLst>
        <pc:spChg chg="mod">
          <ac:chgData name="Cristian Chilipirea" userId="34ab170da5908fc4" providerId="LiveId" clId="{0ED64E07-2634-498E-842E-78F31B8D5668}" dt="2021-02-16T21:38:08.270" v="1115" actId="20577"/>
          <ac:spMkLst>
            <pc:docMk/>
            <pc:sldMk cId="2930261133" sldId="260"/>
            <ac:spMk id="3" creationId="{E242F5D9-DCEF-4B20-A3DF-D78463E8B233}"/>
          </ac:spMkLst>
        </pc:spChg>
        <pc:spChg chg="mod">
          <ac:chgData name="Cristian Chilipirea" userId="34ab170da5908fc4" providerId="LiveId" clId="{0ED64E07-2634-498E-842E-78F31B8D5668}" dt="2021-02-16T21:42:36.553" v="1620" actId="20577"/>
          <ac:spMkLst>
            <pc:docMk/>
            <pc:sldMk cId="2930261133" sldId="260"/>
            <ac:spMk id="4" creationId="{E613A21D-B044-4A9A-B17A-14C0E198D61C}"/>
          </ac:spMkLst>
        </pc:spChg>
      </pc:sldChg>
      <pc:sldChg chg="modSp new del mod">
        <pc:chgData name="Cristian Chilipirea" userId="34ab170da5908fc4" providerId="LiveId" clId="{0ED64E07-2634-498E-842E-78F31B8D5668}" dt="2021-02-16T21:27:58.723" v="922" actId="680"/>
        <pc:sldMkLst>
          <pc:docMk/>
          <pc:sldMk cId="3297900804" sldId="260"/>
        </pc:sldMkLst>
        <pc:spChg chg="mod">
          <ac:chgData name="Cristian Chilipirea" userId="34ab170da5908fc4" providerId="LiveId" clId="{0ED64E07-2634-498E-842E-78F31B8D5668}" dt="2021-02-16T21:27:57.874" v="921" actId="20577"/>
          <ac:spMkLst>
            <pc:docMk/>
            <pc:sldMk cId="3297900804" sldId="260"/>
            <ac:spMk id="4" creationId="{CEE0A145-2489-4322-A707-654F2589D2B6}"/>
          </ac:spMkLst>
        </pc:spChg>
      </pc:sldChg>
      <pc:sldChg chg="new del">
        <pc:chgData name="Cristian Chilipirea" userId="34ab170da5908fc4" providerId="LiveId" clId="{0ED64E07-2634-498E-842E-78F31B8D5668}" dt="2021-02-16T21:28:28.728" v="926" actId="47"/>
        <pc:sldMkLst>
          <pc:docMk/>
          <pc:sldMk cId="4216773319" sldId="260"/>
        </pc:sldMkLst>
      </pc:sldChg>
      <pc:sldChg chg="new del">
        <pc:chgData name="Cristian Chilipirea" userId="34ab170da5908fc4" providerId="LiveId" clId="{0ED64E07-2634-498E-842E-78F31B8D5668}" dt="2021-02-15T13:12:43.638" v="408" actId="47"/>
        <pc:sldMkLst>
          <pc:docMk/>
          <pc:sldMk cId="533488828" sldId="261"/>
        </pc:sldMkLst>
      </pc:sldChg>
      <pc:sldChg chg="addSp modSp new mod modNotesTx">
        <pc:chgData name="Cristian Chilipirea" userId="34ab170da5908fc4" providerId="LiveId" clId="{0ED64E07-2634-498E-842E-78F31B8D5668}" dt="2021-02-16T22:25:54.905" v="2572" actId="1076"/>
        <pc:sldMkLst>
          <pc:docMk/>
          <pc:sldMk cId="2031240541" sldId="261"/>
        </pc:sldMkLst>
        <pc:spChg chg="mod">
          <ac:chgData name="Cristian Chilipirea" userId="34ab170da5908fc4" providerId="LiveId" clId="{0ED64E07-2634-498E-842E-78F31B8D5668}" dt="2021-02-16T21:47:29.451" v="1673" actId="20577"/>
          <ac:spMkLst>
            <pc:docMk/>
            <pc:sldMk cId="2031240541" sldId="261"/>
            <ac:spMk id="3" creationId="{17FC14B6-3D50-4709-91A5-71C9964E6511}"/>
          </ac:spMkLst>
        </pc:spChg>
        <pc:spChg chg="mod">
          <ac:chgData name="Cristian Chilipirea" userId="34ab170da5908fc4" providerId="LiveId" clId="{0ED64E07-2634-498E-842E-78F31B8D5668}" dt="2021-02-16T22:25:34.955" v="2563" actId="1076"/>
          <ac:spMkLst>
            <pc:docMk/>
            <pc:sldMk cId="2031240541" sldId="261"/>
            <ac:spMk id="4" creationId="{4149BB06-A1F8-479F-9D20-AF63366CF94C}"/>
          </ac:spMkLst>
        </pc:spChg>
        <pc:picChg chg="add mod">
          <ac:chgData name="Cristian Chilipirea" userId="34ab170da5908fc4" providerId="LiveId" clId="{0ED64E07-2634-498E-842E-78F31B8D5668}" dt="2021-02-16T22:25:54.905" v="2572" actId="1076"/>
          <ac:picMkLst>
            <pc:docMk/>
            <pc:sldMk cId="2031240541" sldId="261"/>
            <ac:picMk id="6" creationId="{C360A863-69A8-4C90-A9DC-69BE7D161ACE}"/>
          </ac:picMkLst>
        </pc:picChg>
      </pc:sldChg>
      <pc:sldChg chg="modSp new del mod">
        <pc:chgData name="Cristian Chilipirea" userId="34ab170da5908fc4" providerId="LiveId" clId="{0ED64E07-2634-498E-842E-78F31B8D5668}" dt="2021-02-15T13:18:06.783" v="462" actId="47"/>
        <pc:sldMkLst>
          <pc:docMk/>
          <pc:sldMk cId="2190763244" sldId="261"/>
        </pc:sldMkLst>
        <pc:spChg chg="mod">
          <ac:chgData name="Cristian Chilipirea" userId="34ab170da5908fc4" providerId="LiveId" clId="{0ED64E07-2634-498E-842E-78F31B8D5668}" dt="2021-02-15T13:16:21.593" v="457" actId="790"/>
          <ac:spMkLst>
            <pc:docMk/>
            <pc:sldMk cId="2190763244" sldId="261"/>
            <ac:spMk id="3" creationId="{4D4F522D-1C38-4FBC-983E-F5FC60174749}"/>
          </ac:spMkLst>
        </pc:spChg>
      </pc:sldChg>
      <pc:sldChg chg="modSp new del mod">
        <pc:chgData name="Cristian Chilipirea" userId="34ab170da5908fc4" providerId="LiveId" clId="{0ED64E07-2634-498E-842E-78F31B8D5668}" dt="2021-02-15T13:18:09.017" v="463" actId="47"/>
        <pc:sldMkLst>
          <pc:docMk/>
          <pc:sldMk cId="2706186141" sldId="262"/>
        </pc:sldMkLst>
        <pc:spChg chg="mod">
          <ac:chgData name="Cristian Chilipirea" userId="34ab170da5908fc4" providerId="LiveId" clId="{0ED64E07-2634-498E-842E-78F31B8D5668}" dt="2021-02-15T13:16:34.579" v="459" actId="790"/>
          <ac:spMkLst>
            <pc:docMk/>
            <pc:sldMk cId="2706186141" sldId="262"/>
            <ac:spMk id="3" creationId="{2438095F-9479-4352-A6FC-99AF79282D12}"/>
          </ac:spMkLst>
        </pc:spChg>
      </pc:sldChg>
      <pc:sldChg chg="modSp new mod">
        <pc:chgData name="Cristian Chilipirea" userId="34ab170da5908fc4" providerId="LiveId" clId="{0ED64E07-2634-498E-842E-78F31B8D5668}" dt="2021-02-16T22:16:56.900" v="2558" actId="790"/>
        <pc:sldMkLst>
          <pc:docMk/>
          <pc:sldMk cId="3636424552" sldId="262"/>
        </pc:sldMkLst>
        <pc:spChg chg="mod">
          <ac:chgData name="Cristian Chilipirea" userId="34ab170da5908fc4" providerId="LiveId" clId="{0ED64E07-2634-498E-842E-78F31B8D5668}" dt="2021-02-16T22:16:56.900" v="2558" actId="790"/>
          <ac:spMkLst>
            <pc:docMk/>
            <pc:sldMk cId="3636424552" sldId="262"/>
            <ac:spMk id="3" creationId="{33BFE2E7-B6BA-445D-9669-A43DDDBE44F5}"/>
          </ac:spMkLst>
        </pc:spChg>
        <pc:spChg chg="mod">
          <ac:chgData name="Cristian Chilipirea" userId="34ab170da5908fc4" providerId="LiveId" clId="{0ED64E07-2634-498E-842E-78F31B8D5668}" dt="2021-02-16T22:05:27.820" v="2393" actId="20577"/>
          <ac:spMkLst>
            <pc:docMk/>
            <pc:sldMk cId="3636424552" sldId="262"/>
            <ac:spMk id="4" creationId="{9C01BB98-4BF9-4A2C-A1C3-0C8306318927}"/>
          </ac:spMkLst>
        </pc:spChg>
      </pc:sldChg>
      <pc:sldChg chg="addSp delSp modSp new mod">
        <pc:chgData name="Cristian Chilipirea" userId="34ab170da5908fc4" providerId="LiveId" clId="{0ED64E07-2634-498E-842E-78F31B8D5668}" dt="2021-02-16T22:16:59.986" v="2559"/>
        <pc:sldMkLst>
          <pc:docMk/>
          <pc:sldMk cId="2494654707" sldId="263"/>
        </pc:sldMkLst>
        <pc:spChg chg="mod">
          <ac:chgData name="Cristian Chilipirea" userId="34ab170da5908fc4" providerId="LiveId" clId="{0ED64E07-2634-498E-842E-78F31B8D5668}" dt="2021-02-16T22:16:59.986" v="2559"/>
          <ac:spMkLst>
            <pc:docMk/>
            <pc:sldMk cId="2494654707" sldId="263"/>
            <ac:spMk id="3" creationId="{53AD54AD-401E-49C2-A25E-87B22C641AEA}"/>
          </ac:spMkLst>
        </pc:spChg>
        <pc:spChg chg="del">
          <ac:chgData name="Cristian Chilipirea" userId="34ab170da5908fc4" providerId="LiveId" clId="{0ED64E07-2634-498E-842E-78F31B8D5668}" dt="2021-02-16T22:07:21" v="2394"/>
          <ac:spMkLst>
            <pc:docMk/>
            <pc:sldMk cId="2494654707" sldId="263"/>
            <ac:spMk id="4" creationId="{55C05420-E468-4B29-BAEB-A3188FF6C48D}"/>
          </ac:spMkLst>
        </pc:spChg>
        <pc:spChg chg="add mod">
          <ac:chgData name="Cristian Chilipirea" userId="34ab170da5908fc4" providerId="LiveId" clId="{0ED64E07-2634-498E-842E-78F31B8D5668}" dt="2021-02-16T22:09:38.921" v="2469" actId="1076"/>
          <ac:spMkLst>
            <pc:docMk/>
            <pc:sldMk cId="2494654707" sldId="263"/>
            <ac:spMk id="7" creationId="{11C79DBF-2B62-48EE-BA38-E7B7F77EFD3C}"/>
          </ac:spMkLst>
        </pc:spChg>
        <pc:spChg chg="add mod">
          <ac:chgData name="Cristian Chilipirea" userId="34ab170da5908fc4" providerId="LiveId" clId="{0ED64E07-2634-498E-842E-78F31B8D5668}" dt="2021-02-16T22:08:26.825" v="2464" actId="1076"/>
          <ac:spMkLst>
            <pc:docMk/>
            <pc:sldMk cId="2494654707" sldId="263"/>
            <ac:spMk id="9" creationId="{A8C73B08-1D42-4D1B-A519-B633A5275096}"/>
          </ac:spMkLst>
        </pc:spChg>
        <pc:picChg chg="add mod">
          <ac:chgData name="Cristian Chilipirea" userId="34ab170da5908fc4" providerId="LiveId" clId="{0ED64E07-2634-498E-842E-78F31B8D5668}" dt="2021-02-16T22:09:24.720" v="2465" actId="1076"/>
          <ac:picMkLst>
            <pc:docMk/>
            <pc:sldMk cId="2494654707" sldId="263"/>
            <ac:picMk id="6" creationId="{4BFA7727-AFD2-4C86-BCA8-2598C91EB37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2.271" v="2560"/>
        <pc:sldMkLst>
          <pc:docMk/>
          <pc:sldMk cId="2577950214" sldId="264"/>
        </pc:sldMkLst>
        <pc:spChg chg="mod">
          <ac:chgData name="Cristian Chilipirea" userId="34ab170da5908fc4" providerId="LiveId" clId="{0ED64E07-2634-498E-842E-78F31B8D5668}" dt="2021-02-16T22:17:02.271" v="2560"/>
          <ac:spMkLst>
            <pc:docMk/>
            <pc:sldMk cId="2577950214" sldId="264"/>
            <ac:spMk id="3" creationId="{B70928A2-4452-4007-9D0E-4544834BDD85}"/>
          </ac:spMkLst>
        </pc:spChg>
        <pc:spChg chg="del">
          <ac:chgData name="Cristian Chilipirea" userId="34ab170da5908fc4" providerId="LiveId" clId="{0ED64E07-2634-498E-842E-78F31B8D5668}" dt="2021-02-16T22:10:56.331" v="2473"/>
          <ac:spMkLst>
            <pc:docMk/>
            <pc:sldMk cId="2577950214" sldId="264"/>
            <ac:spMk id="4" creationId="{79D2A15B-57D0-4B55-BF6D-3331F4C59669}"/>
          </ac:spMkLst>
        </pc:spChg>
        <pc:spChg chg="add mod">
          <ac:chgData name="Cristian Chilipirea" userId="34ab170da5908fc4" providerId="LiveId" clId="{0ED64E07-2634-498E-842E-78F31B8D5668}" dt="2021-02-16T22:11:24.727" v="2492" actId="20577"/>
          <ac:spMkLst>
            <pc:docMk/>
            <pc:sldMk cId="2577950214" sldId="264"/>
            <ac:spMk id="7" creationId="{D09E34A4-DD5A-4B88-B32E-682892E0EA8D}"/>
          </ac:spMkLst>
        </pc:spChg>
        <pc:spChg chg="add mod">
          <ac:chgData name="Cristian Chilipirea" userId="34ab170da5908fc4" providerId="LiveId" clId="{0ED64E07-2634-498E-842E-78F31B8D5668}" dt="2021-02-16T22:11:45.308" v="2495" actId="20577"/>
          <ac:spMkLst>
            <pc:docMk/>
            <pc:sldMk cId="2577950214" sldId="264"/>
            <ac:spMk id="8" creationId="{5CC605FD-EDB1-42E7-BC4E-26B86B068F2D}"/>
          </ac:spMkLst>
        </pc:spChg>
        <pc:picChg chg="add mod">
          <ac:chgData name="Cristian Chilipirea" userId="34ab170da5908fc4" providerId="LiveId" clId="{0ED64E07-2634-498E-842E-78F31B8D5668}" dt="2021-02-16T22:11:01.766" v="2478" actId="1076"/>
          <ac:picMkLst>
            <pc:docMk/>
            <pc:sldMk cId="2577950214" sldId="264"/>
            <ac:picMk id="6" creationId="{D3DCF322-7D8D-4B41-AC9E-3C4032E99E4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4.510" v="2561"/>
        <pc:sldMkLst>
          <pc:docMk/>
          <pc:sldMk cId="2967767373" sldId="265"/>
        </pc:sldMkLst>
        <pc:spChg chg="mod">
          <ac:chgData name="Cristian Chilipirea" userId="34ab170da5908fc4" providerId="LiveId" clId="{0ED64E07-2634-498E-842E-78F31B8D5668}" dt="2021-02-16T22:17:04.510" v="2561"/>
          <ac:spMkLst>
            <pc:docMk/>
            <pc:sldMk cId="2967767373" sldId="265"/>
            <ac:spMk id="3" creationId="{22E213C4-F116-405F-99D4-CBFEDDC5B201}"/>
          </ac:spMkLst>
        </pc:spChg>
        <pc:spChg chg="del">
          <ac:chgData name="Cristian Chilipirea" userId="34ab170da5908fc4" providerId="LiveId" clId="{0ED64E07-2634-498E-842E-78F31B8D5668}" dt="2021-02-16T22:15:03.837" v="2497"/>
          <ac:spMkLst>
            <pc:docMk/>
            <pc:sldMk cId="2967767373" sldId="265"/>
            <ac:spMk id="4" creationId="{105A18D7-20BA-4C67-A982-ECBF5DB6C6F4}"/>
          </ac:spMkLst>
        </pc:spChg>
        <pc:spChg chg="add mod">
          <ac:chgData name="Cristian Chilipirea" userId="34ab170da5908fc4" providerId="LiveId" clId="{0ED64E07-2634-498E-842E-78F31B8D5668}" dt="2021-02-16T22:16:09.728" v="2531" actId="1076"/>
          <ac:spMkLst>
            <pc:docMk/>
            <pc:sldMk cId="2967767373" sldId="265"/>
            <ac:spMk id="7" creationId="{61C9A24D-0BFE-4ADB-8C64-5EF5D1F691A4}"/>
          </ac:spMkLst>
        </pc:spChg>
        <pc:spChg chg="add mod">
          <ac:chgData name="Cristian Chilipirea" userId="34ab170da5908fc4" providerId="LiveId" clId="{0ED64E07-2634-498E-842E-78F31B8D5668}" dt="2021-02-16T22:16:28" v="2533"/>
          <ac:spMkLst>
            <pc:docMk/>
            <pc:sldMk cId="2967767373" sldId="265"/>
            <ac:spMk id="8" creationId="{56C259C5-C3E3-44E8-A0CA-4BDE7416E912}"/>
          </ac:spMkLst>
        </pc:spChg>
        <pc:picChg chg="add mod">
          <ac:chgData name="Cristian Chilipirea" userId="34ab170da5908fc4" providerId="LiveId" clId="{0ED64E07-2634-498E-842E-78F31B8D5668}" dt="2021-02-16T22:15:07.126" v="2500" actId="962"/>
          <ac:picMkLst>
            <pc:docMk/>
            <pc:sldMk cId="2967767373" sldId="265"/>
            <ac:picMk id="6" creationId="{48425CC5-25BE-4EB7-8AEE-57D660744FDD}"/>
          </ac:picMkLst>
        </pc:picChg>
      </pc:sldChg>
      <pc:sldChg chg="addSp modSp new mod modNotesTx">
        <pc:chgData name="Cristian Chilipirea" userId="34ab170da5908fc4" providerId="LiveId" clId="{0ED64E07-2634-498E-842E-78F31B8D5668}" dt="2021-02-16T22:33:46.937" v="2786" actId="1076"/>
        <pc:sldMkLst>
          <pc:docMk/>
          <pc:sldMk cId="3027220487" sldId="266"/>
        </pc:sldMkLst>
        <pc:spChg chg="mod">
          <ac:chgData name="Cristian Chilipirea" userId="34ab170da5908fc4" providerId="LiveId" clId="{0ED64E07-2634-498E-842E-78F31B8D5668}" dt="2021-02-16T22:30:27.040" v="2608" actId="20577"/>
          <ac:spMkLst>
            <pc:docMk/>
            <pc:sldMk cId="3027220487" sldId="266"/>
            <ac:spMk id="3" creationId="{5C7FA29C-A4DD-4380-AC33-D41E6D674A1E}"/>
          </ac:spMkLst>
        </pc:spChg>
        <pc:spChg chg="mod">
          <ac:chgData name="Cristian Chilipirea" userId="34ab170da5908fc4" providerId="LiveId" clId="{0ED64E07-2634-498E-842E-78F31B8D5668}" dt="2021-02-16T22:31:10.471" v="2654" actId="403"/>
          <ac:spMkLst>
            <pc:docMk/>
            <pc:sldMk cId="3027220487" sldId="266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3:46.937" v="2786" actId="1076"/>
          <ac:picMkLst>
            <pc:docMk/>
            <pc:sldMk cId="3027220487" sldId="266"/>
            <ac:picMk id="6" creationId="{25235BA1-2F63-4450-96A7-56F352E2D2ED}"/>
          </ac:picMkLst>
        </pc:picChg>
      </pc:sldChg>
      <pc:sldChg chg="modSp add del mod">
        <pc:chgData name="Cristian Chilipirea" userId="34ab170da5908fc4" providerId="LiveId" clId="{0ED64E07-2634-498E-842E-78F31B8D5668}" dt="2021-02-16T22:31:15.346" v="2655" actId="47"/>
        <pc:sldMkLst>
          <pc:docMk/>
          <pc:sldMk cId="2516021957" sldId="267"/>
        </pc:sldMkLst>
        <pc:spChg chg="mod">
          <ac:chgData name="Cristian Chilipirea" userId="34ab170da5908fc4" providerId="LiveId" clId="{0ED64E07-2634-498E-842E-78F31B8D5668}" dt="2021-02-16T22:31:01.496" v="2643" actId="20577"/>
          <ac:spMkLst>
            <pc:docMk/>
            <pc:sldMk cId="2516021957" sldId="267"/>
            <ac:spMk id="4" creationId="{9ECC5547-2F6C-4644-95CE-F58AA9A83A2B}"/>
          </ac:spMkLst>
        </pc:spChg>
      </pc:sldChg>
      <pc:sldChg chg="addSp delSp modSp add mod modNotesTx">
        <pc:chgData name="Cristian Chilipirea" userId="34ab170da5908fc4" providerId="LiveId" clId="{0ED64E07-2634-498E-842E-78F31B8D5668}" dt="2021-02-16T22:36:33.221" v="2802"/>
        <pc:sldMkLst>
          <pc:docMk/>
          <pc:sldMk cId="3019698261" sldId="267"/>
        </pc:sldMkLst>
        <pc:spChg chg="mod">
          <ac:chgData name="Cristian Chilipirea" userId="34ab170da5908fc4" providerId="LiveId" clId="{0ED64E07-2634-498E-842E-78F31B8D5668}" dt="2021-02-16T22:31:22.525" v="2667" actId="20577"/>
          <ac:spMkLst>
            <pc:docMk/>
            <pc:sldMk cId="3019698261" sldId="267"/>
            <ac:spMk id="4" creationId="{9ECC5547-2F6C-4644-95CE-F58AA9A83A2B}"/>
          </ac:spMkLst>
        </pc:spChg>
        <pc:picChg chg="add del mod">
          <ac:chgData name="Cristian Chilipirea" userId="34ab170da5908fc4" providerId="LiveId" clId="{0ED64E07-2634-498E-842E-78F31B8D5668}" dt="2021-02-16T22:36:08.729" v="2794"/>
          <ac:picMkLst>
            <pc:docMk/>
            <pc:sldMk cId="3019698261" sldId="267"/>
            <ac:picMk id="6" creationId="{8357659F-E738-4D07-809F-2CE03C25928D}"/>
          </ac:picMkLst>
        </pc:picChg>
        <pc:picChg chg="add mod">
          <ac:chgData name="Cristian Chilipirea" userId="34ab170da5908fc4" providerId="LiveId" clId="{0ED64E07-2634-498E-842E-78F31B8D5668}" dt="2021-02-16T22:36:26.846" v="2799" actId="14100"/>
          <ac:picMkLst>
            <pc:docMk/>
            <pc:sldMk cId="3019698261" sldId="267"/>
            <ac:picMk id="8" creationId="{20BE623E-F84A-49E2-9868-D8F3BA898456}"/>
          </ac:picMkLst>
        </pc:picChg>
        <pc:picChg chg="add mod">
          <ac:chgData name="Cristian Chilipirea" userId="34ab170da5908fc4" providerId="LiveId" clId="{0ED64E07-2634-498E-842E-78F31B8D5668}" dt="2021-02-16T22:36:29.792" v="2801" actId="1076"/>
          <ac:picMkLst>
            <pc:docMk/>
            <pc:sldMk cId="3019698261" sldId="267"/>
            <ac:picMk id="9" creationId="{4824652F-DA96-4C56-B2C3-7C74FDEDEE9E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5.659" v="2833"/>
        <pc:sldMkLst>
          <pc:docMk/>
          <pc:sldMk cId="3666852825" sldId="268"/>
        </pc:sldMkLst>
        <pc:spChg chg="mod">
          <ac:chgData name="Cristian Chilipirea" userId="34ab170da5908fc4" providerId="LiveId" clId="{0ED64E07-2634-498E-842E-78F31B8D5668}" dt="2021-02-16T22:32:06.845" v="2730" actId="20577"/>
          <ac:spMkLst>
            <pc:docMk/>
            <pc:sldMk cId="3666852825" sldId="268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6:53.588" v="2806" actId="1076"/>
          <ac:picMkLst>
            <pc:docMk/>
            <pc:sldMk cId="3666852825" sldId="268"/>
            <ac:picMk id="5" creationId="{B78C16C0-C50C-4E75-A6D5-17031E8A8EAC}"/>
          </ac:picMkLst>
        </pc:picChg>
        <pc:picChg chg="add del mod">
          <ac:chgData name="Cristian Chilipirea" userId="34ab170da5908fc4" providerId="LiveId" clId="{0ED64E07-2634-498E-842E-78F31B8D5668}" dt="2021-02-16T22:36:54.585" v="2807" actId="478"/>
          <ac:picMkLst>
            <pc:docMk/>
            <pc:sldMk cId="3666852825" sldId="268"/>
            <ac:picMk id="6" creationId="{8B78BDEA-F4DA-4DED-85DC-4115066C63D6}"/>
          </ac:picMkLst>
        </pc:picChg>
        <pc:picChg chg="add mod">
          <ac:chgData name="Cristian Chilipirea" userId="34ab170da5908fc4" providerId="LiveId" clId="{0ED64E07-2634-498E-842E-78F31B8D5668}" dt="2021-02-16T22:36:59.849" v="2809" actId="1076"/>
          <ac:picMkLst>
            <pc:docMk/>
            <pc:sldMk cId="3666852825" sldId="268"/>
            <ac:picMk id="7" creationId="{7A0972AA-CA79-40FB-A368-0E2905D0EFE8}"/>
          </ac:picMkLst>
        </pc:picChg>
      </pc:sldChg>
      <pc:sldChg chg="addSp modSp add mod modNotesTx">
        <pc:chgData name="Cristian Chilipirea" userId="34ab170da5908fc4" providerId="LiveId" clId="{0ED64E07-2634-498E-842E-78F31B8D5668}" dt="2021-02-16T22:38:10.059" v="2830"/>
        <pc:sldMkLst>
          <pc:docMk/>
          <pc:sldMk cId="2965084497" sldId="269"/>
        </pc:sldMkLst>
        <pc:spChg chg="mod">
          <ac:chgData name="Cristian Chilipirea" userId="34ab170da5908fc4" providerId="LiveId" clId="{0ED64E07-2634-498E-842E-78F31B8D5668}" dt="2021-02-16T22:32:18.935" v="2742" actId="20577"/>
          <ac:spMkLst>
            <pc:docMk/>
            <pc:sldMk cId="2965084497" sldId="269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12.049" v="2811" actId="1076"/>
          <ac:picMkLst>
            <pc:docMk/>
            <pc:sldMk cId="2965084497" sldId="269"/>
            <ac:picMk id="5" creationId="{307B8E14-172C-43B7-9FDC-F2A652AB37C3}"/>
          </ac:picMkLst>
        </pc:picChg>
        <pc:picChg chg="add mod">
          <ac:chgData name="Cristian Chilipirea" userId="34ab170da5908fc4" providerId="LiveId" clId="{0ED64E07-2634-498E-842E-78F31B8D5668}" dt="2021-02-16T22:37:14.776" v="2813" actId="1076"/>
          <ac:picMkLst>
            <pc:docMk/>
            <pc:sldMk cId="2965084497" sldId="269"/>
            <ac:picMk id="6" creationId="{9E98BB5F-0A86-43F2-9A2D-84A70F0A2DB5}"/>
          </ac:picMkLst>
        </pc:picChg>
        <pc:picChg chg="add mod">
          <ac:chgData name="Cristian Chilipirea" userId="34ab170da5908fc4" providerId="LiveId" clId="{0ED64E07-2634-498E-842E-78F31B8D5668}" dt="2021-02-16T22:37:18.932" v="2815" actId="1076"/>
          <ac:picMkLst>
            <pc:docMk/>
            <pc:sldMk cId="2965084497" sldId="269"/>
            <ac:picMk id="7" creationId="{417008E8-0ACB-4B07-A7FD-F160D690FDBF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9.981" v="2835"/>
        <pc:sldMkLst>
          <pc:docMk/>
          <pc:sldMk cId="1894102638" sldId="270"/>
        </pc:sldMkLst>
        <pc:spChg chg="mod">
          <ac:chgData name="Cristian Chilipirea" userId="34ab170da5908fc4" providerId="LiveId" clId="{0ED64E07-2634-498E-842E-78F31B8D5668}" dt="2021-02-16T22:32:35.635" v="2777" actId="20577"/>
          <ac:spMkLst>
            <pc:docMk/>
            <pc:sldMk cId="1894102638" sldId="270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25.231" v="2817" actId="1076"/>
          <ac:picMkLst>
            <pc:docMk/>
            <pc:sldMk cId="1894102638" sldId="270"/>
            <ac:picMk id="5" creationId="{A442DEA9-E8BF-4A3F-9080-FF223C19A66F}"/>
          </ac:picMkLst>
        </pc:picChg>
        <pc:picChg chg="add mod">
          <ac:chgData name="Cristian Chilipirea" userId="34ab170da5908fc4" providerId="LiveId" clId="{0ED64E07-2634-498E-842E-78F31B8D5668}" dt="2021-02-16T22:37:26.486" v="2819" actId="1076"/>
          <ac:picMkLst>
            <pc:docMk/>
            <pc:sldMk cId="1894102638" sldId="270"/>
            <ac:picMk id="6" creationId="{59B77510-DB3D-46B6-8131-9F77C1CE757C}"/>
          </ac:picMkLst>
        </pc:picChg>
        <pc:picChg chg="add del mod">
          <ac:chgData name="Cristian Chilipirea" userId="34ab170da5908fc4" providerId="LiveId" clId="{0ED64E07-2634-498E-842E-78F31B8D5668}" dt="2021-02-16T22:37:59.272" v="2826" actId="478"/>
          <ac:picMkLst>
            <pc:docMk/>
            <pc:sldMk cId="1894102638" sldId="270"/>
            <ac:picMk id="7" creationId="{1F9AFE62-9E55-44E5-8870-6D8A88C6966A}"/>
          </ac:picMkLst>
        </pc:picChg>
        <pc:picChg chg="add mod">
          <ac:chgData name="Cristian Chilipirea" userId="34ab170da5908fc4" providerId="LiveId" clId="{0ED64E07-2634-498E-842E-78F31B8D5668}" dt="2021-02-16T22:37:29.537" v="2823" actId="1076"/>
          <ac:picMkLst>
            <pc:docMk/>
            <pc:sldMk cId="1894102638" sldId="270"/>
            <ac:picMk id="8" creationId="{576BDA4F-C4E6-4831-B85E-42E3CE65F7FA}"/>
          </ac:picMkLst>
        </pc:picChg>
        <pc:picChg chg="add mod">
          <ac:chgData name="Cristian Chilipirea" userId="34ab170da5908fc4" providerId="LiveId" clId="{0ED64E07-2634-498E-842E-78F31B8D5668}" dt="2021-02-16T22:37:32.717" v="2825" actId="1076"/>
          <ac:picMkLst>
            <pc:docMk/>
            <pc:sldMk cId="1894102638" sldId="270"/>
            <ac:picMk id="9" creationId="{2DEFC614-09CE-48D1-996A-4BDC98065549}"/>
          </ac:picMkLst>
        </pc:picChg>
        <pc:picChg chg="add mod">
          <ac:chgData name="Cristian Chilipirea" userId="34ab170da5908fc4" providerId="LiveId" clId="{0ED64E07-2634-498E-842E-78F31B8D5668}" dt="2021-02-16T22:38:02.165" v="2828" actId="1076"/>
          <ac:picMkLst>
            <pc:docMk/>
            <pc:sldMk cId="1894102638" sldId="270"/>
            <ac:picMk id="10" creationId="{B1001996-3D2F-47E2-AF6E-E98A1CFDE1E3}"/>
          </ac:picMkLst>
        </pc:picChg>
      </pc:sldChg>
      <pc:sldChg chg="addSp delSp modSp new mod">
        <pc:chgData name="Cristian Chilipirea" userId="34ab170da5908fc4" providerId="LiveId" clId="{0ED64E07-2634-498E-842E-78F31B8D5668}" dt="2021-02-16T22:44:39.129" v="2922" actId="20577"/>
        <pc:sldMkLst>
          <pc:docMk/>
          <pc:sldMk cId="3366579093" sldId="271"/>
        </pc:sldMkLst>
        <pc:spChg chg="mod">
          <ac:chgData name="Cristian Chilipirea" userId="34ab170da5908fc4" providerId="LiveId" clId="{0ED64E07-2634-498E-842E-78F31B8D5668}" dt="2021-02-16T22:44:39.129" v="2922" actId="20577"/>
          <ac:spMkLst>
            <pc:docMk/>
            <pc:sldMk cId="3366579093" sldId="271"/>
            <ac:spMk id="3" creationId="{5D6EF7CA-9111-46E2-9191-16830D1FAE30}"/>
          </ac:spMkLst>
        </pc:spChg>
        <pc:spChg chg="del">
          <ac:chgData name="Cristian Chilipirea" userId="34ab170da5908fc4" providerId="LiveId" clId="{0ED64E07-2634-498E-842E-78F31B8D5668}" dt="2021-02-16T22:42:45.775" v="2908" actId="478"/>
          <ac:spMkLst>
            <pc:docMk/>
            <pc:sldMk cId="3366579093" sldId="271"/>
            <ac:spMk id="4" creationId="{0A0AC5F3-09A4-405B-B4A8-CCC4E3148870}"/>
          </ac:spMkLst>
        </pc:spChg>
        <pc:spChg chg="add del mod">
          <ac:chgData name="Cristian Chilipirea" userId="34ab170da5908fc4" providerId="LiveId" clId="{0ED64E07-2634-498E-842E-78F31B8D5668}" dt="2021-02-16T22:44:17.052" v="2912" actId="478"/>
          <ac:spMkLst>
            <pc:docMk/>
            <pc:sldMk cId="3366579093" sldId="271"/>
            <ac:spMk id="6" creationId="{21888447-28FE-4539-8FD0-DA2EFDED26D6}"/>
          </ac:spMkLst>
        </pc:spChg>
      </pc:sldChg>
      <pc:sldChg chg="modSp add mod">
        <pc:chgData name="Cristian Chilipirea" userId="34ab170da5908fc4" providerId="LiveId" clId="{0ED64E07-2634-498E-842E-78F31B8D5668}" dt="2021-02-16T22:44:55.455" v="2946" actId="790"/>
        <pc:sldMkLst>
          <pc:docMk/>
          <pc:sldMk cId="1475225896" sldId="272"/>
        </pc:sldMkLst>
        <pc:spChg chg="mod">
          <ac:chgData name="Cristian Chilipirea" userId="34ab170da5908fc4" providerId="LiveId" clId="{0ED64E07-2634-498E-842E-78F31B8D5668}" dt="2021-02-16T22:44:55.455" v="2946" actId="790"/>
          <ac:spMkLst>
            <pc:docMk/>
            <pc:sldMk cId="1475225896" sldId="272"/>
            <ac:spMk id="3" creationId="{5D6EF7CA-9111-46E2-9191-16830D1FAE30}"/>
          </ac:spMkLst>
        </pc:spChg>
      </pc:sldChg>
      <pc:sldChg chg="modSp new mod">
        <pc:chgData name="Cristian Chilipirea" userId="34ab170da5908fc4" providerId="LiveId" clId="{0ED64E07-2634-498E-842E-78F31B8D5668}" dt="2021-02-16T22:45:37.783" v="2948"/>
        <pc:sldMkLst>
          <pc:docMk/>
          <pc:sldMk cId="2101234549" sldId="273"/>
        </pc:sldMkLst>
        <pc:spChg chg="mod">
          <ac:chgData name="Cristian Chilipirea" userId="34ab170da5908fc4" providerId="LiveId" clId="{0ED64E07-2634-498E-842E-78F31B8D5668}" dt="2021-02-16T22:45:37.783" v="2948"/>
          <ac:spMkLst>
            <pc:docMk/>
            <pc:sldMk cId="2101234549" sldId="273"/>
            <ac:spMk id="3" creationId="{95C1AA31-310D-41D5-A324-A731D19B1BD0}"/>
          </ac:spMkLst>
        </pc:spChg>
      </pc:sldChg>
      <pc:sldChg chg="addSp delSp modSp new mod">
        <pc:chgData name="Cristian Chilipirea" userId="34ab170da5908fc4" providerId="LiveId" clId="{0ED64E07-2634-498E-842E-78F31B8D5668}" dt="2021-02-16T22:46:34.950" v="2957" actId="1076"/>
        <pc:sldMkLst>
          <pc:docMk/>
          <pc:sldMk cId="3162570485" sldId="274"/>
        </pc:sldMkLst>
        <pc:spChg chg="mod">
          <ac:chgData name="Cristian Chilipirea" userId="34ab170da5908fc4" providerId="LiveId" clId="{0ED64E07-2634-498E-842E-78F31B8D5668}" dt="2021-02-16T22:45:49.627" v="2950"/>
          <ac:spMkLst>
            <pc:docMk/>
            <pc:sldMk cId="3162570485" sldId="274"/>
            <ac:spMk id="3" creationId="{A822D148-1D22-42E4-85D9-6CA30DEE1362}"/>
          </ac:spMkLst>
        </pc:spChg>
        <pc:spChg chg="del">
          <ac:chgData name="Cristian Chilipirea" userId="34ab170da5908fc4" providerId="LiveId" clId="{0ED64E07-2634-498E-842E-78F31B8D5668}" dt="2021-02-16T22:45:51.052" v="2951" actId="478"/>
          <ac:spMkLst>
            <pc:docMk/>
            <pc:sldMk cId="3162570485" sldId="274"/>
            <ac:spMk id="4" creationId="{729437C4-80BD-47AC-AE32-7208F29346B0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5" creationId="{02175FD0-EBEC-48F3-B7F5-F4EB604FB82C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6" creationId="{86950F85-7BCB-4124-8B4B-8CC5FB644C72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7" creationId="{62E57EA2-8F6A-4CAC-8A60-873ED31CA38A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8" creationId="{E149A703-7EFD-465C-A4A1-7BA3D58CCE5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2" creationId="{7F552EA1-D8DA-45B0-BE88-D50BE7E8096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3" creationId="{CDCA485F-69E0-44AA-B61A-52AF9BC9EFEC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5" creationId="{740129DA-D9C0-426D-A7F0-5B7902F26005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6" creationId="{9622E1D2-25CC-4883-BBAB-CE31AA9FB118}"/>
          </ac:spMkLst>
        </pc:sp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9" creationId="{B069D1BB-2051-4274-8B1E-F1855E0F7985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0" creationId="{4166F2C0-8632-4314-963A-2CA6A64C0F1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1" creationId="{DCBD4D42-A179-46A8-AA53-16292620B57C}"/>
          </ac:cxnSpMkLst>
        </pc:cxnChg>
        <pc:cxnChg chg="add mod">
          <ac:chgData name="Cristian Chilipirea" userId="34ab170da5908fc4" providerId="LiveId" clId="{0ED64E07-2634-498E-842E-78F31B8D5668}" dt="2021-02-16T22:46:34.950" v="2957" actId="1076"/>
          <ac:cxnSpMkLst>
            <pc:docMk/>
            <pc:sldMk cId="3162570485" sldId="274"/>
            <ac:cxnSpMk id="14" creationId="{3F18E172-7B0E-4E93-837B-58364F2DDEB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7" creationId="{3C304D43-601E-416D-B6D8-5E3826D92C97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12.783" v="2964" actId="1076"/>
        <pc:sldMkLst>
          <pc:docMk/>
          <pc:sldMk cId="3487277778" sldId="275"/>
        </pc:sldMkLst>
        <pc:spChg chg="mod">
          <ac:chgData name="Cristian Chilipirea" userId="34ab170da5908fc4" providerId="LiveId" clId="{0ED64E07-2634-498E-842E-78F31B8D5668}" dt="2021-02-16T22:46:44.451" v="2959"/>
          <ac:spMkLst>
            <pc:docMk/>
            <pc:sldMk cId="3487277778" sldId="275"/>
            <ac:spMk id="3" creationId="{C30D4049-31BA-454B-B81D-E17C753A35B4}"/>
          </ac:spMkLst>
        </pc:spChg>
        <pc:spChg chg="del">
          <ac:chgData name="Cristian Chilipirea" userId="34ab170da5908fc4" providerId="LiveId" clId="{0ED64E07-2634-498E-842E-78F31B8D5668}" dt="2021-02-16T22:46:46.804" v="2960" actId="478"/>
          <ac:spMkLst>
            <pc:docMk/>
            <pc:sldMk cId="3487277778" sldId="275"/>
            <ac:spMk id="4" creationId="{1CE17B71-24B8-4FBD-8010-EE7684236D56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5" creationId="{327DA2B0-2D78-4A0A-9EF7-C5ED46274554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6" creationId="{256D680F-8CC8-47CC-8389-3C56DCE9B430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7" creationId="{4EF6B5DD-EC5C-4464-97A3-DD625F88260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8" creationId="{EDCB0F1D-4EB3-4EB2-AB52-E25AB1D2031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12" creationId="{479F6ABB-47A5-43E7-B220-057064F07040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3" creationId="{2739FBE6-4A69-44CC-A497-C02DCE96398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4" creationId="{AB327412-6DE6-4046-9A88-1AA561386D02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5" creationId="{127BB51E-1221-4D20-B3D8-F229F79214F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6" creationId="{7D3AC08A-BB1B-4F5E-BAA8-3E1184FAE79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1" creationId="{0AFE83B6-EBE9-445F-B1F9-000353A45F6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2" creationId="{BFDA2D9E-B3D2-44CB-A702-863C57234D8D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3" creationId="{872CD015-550A-4C20-A75A-56C6DBFC0A8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4" creationId="{69AB8255-8DBA-4CA3-B7A2-817FB055719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8" creationId="{92631DC1-E97F-4864-BD5F-3ED6B554C01C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30" creationId="{3E20D1D9-06DE-4153-B494-4D42D99F74D5}"/>
          </ac:spMkLst>
        </pc:sp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9" creationId="{35D6F28A-E9DF-4689-AA68-E31263110888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0" creationId="{4E60C409-CA7E-4B70-8F10-182EAADB4AF4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1" creationId="{46BDCC35-E2CB-4E3D-9B6A-8531EBBDBAFA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7" creationId="{34ABD2A3-12B3-4DA9-8E3D-7993B30D2D1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8" creationId="{28EEF31F-45A7-4D87-8532-16AE952F57A1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9" creationId="{E2C3C9BD-67F9-4FCD-B5AE-D14CCDFF762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0" creationId="{3B373497-05BF-4669-B4B9-E30E7A336F0B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5" creationId="{7A0534EA-A335-4DA7-9075-17AD7BAE4318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6" creationId="{C7263113-EE99-4CC8-9040-E0F24028B3F5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7" creationId="{8A666119-53E3-4D0B-8B4F-A40F2FD0C13E}"/>
          </ac:cxnSpMkLst>
        </pc:cxnChg>
        <pc:cxnChg chg="add del mod">
          <ac:chgData name="Cristian Chilipirea" userId="34ab170da5908fc4" providerId="LiveId" clId="{0ED64E07-2634-498E-842E-78F31B8D5668}" dt="2021-02-16T22:47:08.144" v="2963" actId="478"/>
          <ac:cxnSpMkLst>
            <pc:docMk/>
            <pc:sldMk cId="3487277778" sldId="275"/>
            <ac:cxnSpMk id="29" creationId="{22DA2B7C-DC9E-49C9-B4A5-FE97F8970425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51.189" v="2990" actId="1076"/>
        <pc:sldMkLst>
          <pc:docMk/>
          <pc:sldMk cId="3014753225" sldId="276"/>
        </pc:sldMkLst>
        <pc:spChg chg="mod">
          <ac:chgData name="Cristian Chilipirea" userId="34ab170da5908fc4" providerId="LiveId" clId="{0ED64E07-2634-498E-842E-78F31B8D5668}" dt="2021-02-16T22:47:23.347" v="2982" actId="20577"/>
          <ac:spMkLst>
            <pc:docMk/>
            <pc:sldMk cId="3014753225" sldId="276"/>
            <ac:spMk id="3" creationId="{E9D0EB39-1F7E-4687-BB69-3DB5409280F3}"/>
          </ac:spMkLst>
        </pc:spChg>
        <pc:spChg chg="del">
          <ac:chgData name="Cristian Chilipirea" userId="34ab170da5908fc4" providerId="LiveId" clId="{0ED64E07-2634-498E-842E-78F31B8D5668}" dt="2021-02-16T22:47:31.152" v="2983" actId="478"/>
          <ac:spMkLst>
            <pc:docMk/>
            <pc:sldMk cId="3014753225" sldId="276"/>
            <ac:spMk id="4" creationId="{031605D1-90B6-49D1-B2B6-2D6E40BD538B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5" creationId="{7737FDCD-6F10-4F90-B3E0-3C7AA9DFBD73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6" creationId="{60FCD0A3-98ED-404B-8E99-D3B7A23BECC2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7" creationId="{D8817B41-8857-4C1F-93A3-392D9207E59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8" creationId="{2B1D67AA-74F6-4DF4-B271-716300CCFB04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3" creationId="{30AAE998-AECE-48D3-82E4-5FEED1C5504D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4" creationId="{6D42A35E-A833-40D1-BAAE-C65BF167DDA0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5" creationId="{D317A2D5-13BB-4653-9849-1A5AFE21666E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6" creationId="{D6A896D2-92CC-4812-AD93-133BD3C1EA4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20" creationId="{8A089218-0AF6-4D47-8381-0EBF6F4A10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2" creationId="{814B87A6-21C5-432B-9237-08E2F633B1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3" creationId="{23BFAB0E-7653-4AEE-9800-3FF707E738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5" creationId="{692E3297-96BE-4363-AA2A-64BF1BF43A50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6" creationId="{48E01ED7-3AFA-412A-9AB6-48ECA10B090F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7" creationId="{FB70DC8F-0087-4F06-BCB3-F3FBB1669C5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9" creationId="{58C430B2-067B-4F1E-95A5-D552C0E26A6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0" creationId="{8DD048F0-9E0C-42C7-BE86-FDAFBEC4B85E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1" creationId="{D3AC9D5E-B737-42AF-9778-75975B17E6D6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3" creationId="{36ECA7DF-FB18-4855-8F65-C80F86E5B86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4" creationId="{C1410630-052B-4929-B433-5D749CD2D244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5" creationId="{5AEB0CBF-A90B-496C-AE31-F64DE3BFF4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7" creationId="{4FD6756F-8811-4B3B-A1CD-EA3D0FB92821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44" creationId="{F7D027BD-488A-46C0-AAA6-42005AA8CFBF}"/>
          </ac:spMkLst>
        </pc:spChg>
        <pc:spChg chg="add del mod">
          <ac:chgData name="Cristian Chilipirea" userId="34ab170da5908fc4" providerId="LiveId" clId="{0ED64E07-2634-498E-842E-78F31B8D5668}" dt="2021-02-16T22:47:44.820" v="2988" actId="478"/>
          <ac:spMkLst>
            <pc:docMk/>
            <pc:sldMk cId="3014753225" sldId="276"/>
            <ac:spMk id="45" creationId="{2D69B1BA-70EF-4721-8816-6F67949B8FBD}"/>
          </ac:spMkLst>
        </pc:sp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9" creationId="{EB3D9A53-8AAC-441A-AE74-3CA48CB745C7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0" creationId="{12210BB5-E744-408D-93FB-7799E185AE0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1" creationId="{16111CE1-B75A-449C-92E5-19B48F159152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2" creationId="{57963846-382B-4140-A2C5-36261559E78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7" creationId="{EFD02697-FA2D-4E5C-B382-416D460D15AD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8" creationId="{BD0C141F-0456-40E5-938C-C979B66D88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9" creationId="{0A728F43-AE8C-4296-9F1E-A9BEB4310C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21" creationId="{DA42D04A-7259-4EF1-8EA8-9985958B22E8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4" creationId="{F22F3B09-0179-46FD-8B4E-F9B9ADE6B8B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8" creationId="{41B1416A-C933-467B-8B75-D848DCCFCDD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2" creationId="{B072C47B-DAA0-4667-8F41-3CFDAB10128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6" creationId="{24F82268-B7A5-4158-A252-0E98CEED7F89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8" creationId="{68C8BFBF-1327-4B01-9817-07B91ED5FF05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9" creationId="{56CA090A-F019-404D-A23A-EF92A9E59C7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0" creationId="{3AE2B3BD-D9DC-4A65-97C8-F6FA497C127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1" creationId="{B585CE6F-9C93-4448-83F6-7A0760C0E717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2" creationId="{CD7794F5-E525-4356-BBBB-98DBC5648F3B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3" creationId="{79BED02C-9D6A-4EF2-B5DA-4A07A6164A45}"/>
          </ac:cxnSpMkLst>
        </pc:cxnChg>
        <pc:cxnChg chg="add del mod">
          <ac:chgData name="Cristian Chilipirea" userId="34ab170da5908fc4" providerId="LiveId" clId="{0ED64E07-2634-498E-842E-78F31B8D5668}" dt="2021-02-16T22:47:45.911" v="2989" actId="478"/>
          <ac:cxnSpMkLst>
            <pc:docMk/>
            <pc:sldMk cId="3014753225" sldId="276"/>
            <ac:cxnSpMk id="46" creationId="{A826396E-3599-492C-9873-CAB1EFC680B6}"/>
          </ac:cxnSpMkLst>
        </pc:cxnChg>
      </pc:sldChg>
      <pc:sldChg chg="addSp delSp modSp new mod modNotesTx">
        <pc:chgData name="Cristian Chilipirea" userId="34ab170da5908fc4" providerId="LiveId" clId="{0ED64E07-2634-498E-842E-78F31B8D5668}" dt="2021-02-16T22:49:10.450" v="2995"/>
        <pc:sldMkLst>
          <pc:docMk/>
          <pc:sldMk cId="2174654736" sldId="277"/>
        </pc:sldMkLst>
        <pc:spChg chg="mod">
          <ac:chgData name="Cristian Chilipirea" userId="34ab170da5908fc4" providerId="LiveId" clId="{0ED64E07-2634-498E-842E-78F31B8D5668}" dt="2021-02-16T22:48:52.971" v="2992"/>
          <ac:spMkLst>
            <pc:docMk/>
            <pc:sldMk cId="2174654736" sldId="277"/>
            <ac:spMk id="3" creationId="{8040C2E6-084A-4588-B419-E8F3C92AAB90}"/>
          </ac:spMkLst>
        </pc:spChg>
        <pc:spChg chg="del">
          <ac:chgData name="Cristian Chilipirea" userId="34ab170da5908fc4" providerId="LiveId" clId="{0ED64E07-2634-498E-842E-78F31B8D5668}" dt="2021-02-16T22:48:55.804" v="2993" actId="478"/>
          <ac:spMkLst>
            <pc:docMk/>
            <pc:sldMk cId="2174654736" sldId="277"/>
            <ac:spMk id="4" creationId="{7289E886-DA93-4FEF-B601-C8565BF219E9}"/>
          </ac:spMkLst>
        </pc:spChg>
        <pc:spChg chg="add mod">
          <ac:chgData name="Cristian Chilipirea" userId="34ab170da5908fc4" providerId="LiveId" clId="{0ED64E07-2634-498E-842E-78F31B8D5668}" dt="2021-02-16T22:49:02.364" v="2994"/>
          <ac:spMkLst>
            <pc:docMk/>
            <pc:sldMk cId="2174654736" sldId="277"/>
            <ac:spMk id="5" creationId="{B7B17111-35C2-423E-8D89-5187952DCA75}"/>
          </ac:spMkLst>
        </pc:sp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6" creationId="{D59C6A13-DFA6-4B8C-ADCA-E8910C3FD8C9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7" creationId="{E1864BD6-F93C-4B6A-97C4-FA0AEDF74E02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8" creationId="{3E24C065-DE0F-4C18-895A-F23EC3A931F5}"/>
          </ac:picMkLst>
        </pc:picChg>
      </pc:sldChg>
      <pc:sldChg chg="addSp delSp modSp new mod">
        <pc:chgData name="Cristian Chilipirea" userId="34ab170da5908fc4" providerId="LiveId" clId="{0ED64E07-2634-498E-842E-78F31B8D5668}" dt="2021-02-16T22:53:20.587" v="3041" actId="1076"/>
        <pc:sldMkLst>
          <pc:docMk/>
          <pc:sldMk cId="167328644" sldId="278"/>
        </pc:sldMkLst>
        <pc:spChg chg="mod">
          <ac:chgData name="Cristian Chilipirea" userId="34ab170da5908fc4" providerId="LiveId" clId="{0ED64E07-2634-498E-842E-78F31B8D5668}" dt="2021-02-16T22:52:57.771" v="3036" actId="20577"/>
          <ac:spMkLst>
            <pc:docMk/>
            <pc:sldMk cId="167328644" sldId="278"/>
            <ac:spMk id="3" creationId="{5078DBEC-9140-4645-AE12-427A7902BE8C}"/>
          </ac:spMkLst>
        </pc:spChg>
        <pc:spChg chg="del">
          <ac:chgData name="Cristian Chilipirea" userId="34ab170da5908fc4" providerId="LiveId" clId="{0ED64E07-2634-498E-842E-78F31B8D5668}" dt="2021-02-16T22:49:32.357" v="2998" actId="478"/>
          <ac:spMkLst>
            <pc:docMk/>
            <pc:sldMk cId="167328644" sldId="278"/>
            <ac:spMk id="4" creationId="{D0DA6707-5877-4A32-9437-9D8383D316F3}"/>
          </ac:spMkLst>
        </pc:sp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5" creationId="{1CB1D08B-6DEA-41CA-8548-7DF5F8D7DBAA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6" creationId="{E639EBDB-6CC8-4582-B4E7-2C9BA3E0F67C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7" creationId="{67F67012-44C7-4660-99DE-85766327A393}"/>
          </ac:picMkLst>
        </pc:picChg>
        <pc:picChg chg="add mod">
          <ac:chgData name="Cristian Chilipirea" userId="34ab170da5908fc4" providerId="LiveId" clId="{0ED64E07-2634-498E-842E-78F31B8D5668}" dt="2021-02-16T22:53:20.587" v="3041" actId="1076"/>
          <ac:picMkLst>
            <pc:docMk/>
            <pc:sldMk cId="167328644" sldId="278"/>
            <ac:picMk id="9" creationId="{9255BF6D-2B85-481E-A4AB-CA6D106B8700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0:48.748" v="3012"/>
        <pc:sldMkLst>
          <pc:docMk/>
          <pc:sldMk cId="659919360" sldId="279"/>
        </pc:sldMkLst>
        <pc:spChg chg="mod">
          <ac:chgData name="Cristian Chilipirea" userId="34ab170da5908fc4" providerId="LiveId" clId="{0ED64E07-2634-498E-842E-78F31B8D5668}" dt="2021-02-16T22:49:55.948" v="3001"/>
          <ac:spMkLst>
            <pc:docMk/>
            <pc:sldMk cId="659919360" sldId="279"/>
            <ac:spMk id="3" creationId="{4616FB6C-BBD2-4F41-98C4-B10CD23D905F}"/>
          </ac:spMkLst>
        </pc:spChg>
        <pc:spChg chg="del">
          <ac:chgData name="Cristian Chilipirea" userId="34ab170da5908fc4" providerId="LiveId" clId="{0ED64E07-2634-498E-842E-78F31B8D5668}" dt="2021-02-16T22:49:57.837" v="3002" actId="478"/>
          <ac:spMkLst>
            <pc:docMk/>
            <pc:sldMk cId="659919360" sldId="279"/>
            <ac:spMk id="4" creationId="{4616AAA4-7A7F-4BE8-A53E-386CC2DD7A89}"/>
          </ac:spMkLst>
        </pc:spChg>
        <pc:picChg chg="add mod">
          <ac:chgData name="Cristian Chilipirea" userId="34ab170da5908fc4" providerId="LiveId" clId="{0ED64E07-2634-498E-842E-78F31B8D5668}" dt="2021-02-16T22:50:01.810" v="3003"/>
          <ac:picMkLst>
            <pc:docMk/>
            <pc:sldMk cId="659919360" sldId="279"/>
            <ac:picMk id="5" creationId="{A9FFD632-CAC2-4889-B006-EDFEA47A82CF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24.395" v="3007"/>
        <pc:sldMkLst>
          <pc:docMk/>
          <pc:sldMk cId="3916643196" sldId="280"/>
        </pc:sldMkLst>
        <pc:spChg chg="mod">
          <ac:chgData name="Cristian Chilipirea" userId="34ab170da5908fc4" providerId="LiveId" clId="{0ED64E07-2634-498E-842E-78F31B8D5668}" dt="2021-02-16T22:50:19.282" v="3005"/>
          <ac:spMkLst>
            <pc:docMk/>
            <pc:sldMk cId="3916643196" sldId="280"/>
            <ac:spMk id="3" creationId="{8546F2F0-E3E9-475C-B1A6-15A79FCB0866}"/>
          </ac:spMkLst>
        </pc:spChg>
        <pc:spChg chg="del">
          <ac:chgData name="Cristian Chilipirea" userId="34ab170da5908fc4" providerId="LiveId" clId="{0ED64E07-2634-498E-842E-78F31B8D5668}" dt="2021-02-16T22:50:21.032" v="3006" actId="478"/>
          <ac:spMkLst>
            <pc:docMk/>
            <pc:sldMk cId="3916643196" sldId="280"/>
            <ac:spMk id="4" creationId="{CCFA8B65-42C0-4D79-A3CA-51C7E1EE269F}"/>
          </ac:spMkLst>
        </pc:spChg>
        <pc:picChg chg="add mod">
          <ac:chgData name="Cristian Chilipirea" userId="34ab170da5908fc4" providerId="LiveId" clId="{0ED64E07-2634-498E-842E-78F31B8D5668}" dt="2021-02-16T22:50:24.395" v="3007"/>
          <ac:picMkLst>
            <pc:docMk/>
            <pc:sldMk cId="3916643196" sldId="280"/>
            <ac:picMk id="5" creationId="{B70408E2-E3B2-44CB-9E6E-95F17ACC4C57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40.466" v="3011"/>
        <pc:sldMkLst>
          <pc:docMk/>
          <pc:sldMk cId="1893196819" sldId="281"/>
        </pc:sldMkLst>
        <pc:spChg chg="mod">
          <ac:chgData name="Cristian Chilipirea" userId="34ab170da5908fc4" providerId="LiveId" clId="{0ED64E07-2634-498E-842E-78F31B8D5668}" dt="2021-02-16T22:50:34.207" v="3009"/>
          <ac:spMkLst>
            <pc:docMk/>
            <pc:sldMk cId="1893196819" sldId="281"/>
            <ac:spMk id="3" creationId="{C67C4753-BB6A-47FC-9872-21D40495956F}"/>
          </ac:spMkLst>
        </pc:spChg>
        <pc:spChg chg="del">
          <ac:chgData name="Cristian Chilipirea" userId="34ab170da5908fc4" providerId="LiveId" clId="{0ED64E07-2634-498E-842E-78F31B8D5668}" dt="2021-02-16T22:50:37.025" v="3010" actId="478"/>
          <ac:spMkLst>
            <pc:docMk/>
            <pc:sldMk cId="1893196819" sldId="281"/>
            <ac:spMk id="4" creationId="{4A2842DE-F28D-4D81-BF60-0AF237B74F89}"/>
          </ac:spMkLst>
        </pc:spChg>
        <pc:picChg chg="add mod">
          <ac:chgData name="Cristian Chilipirea" userId="34ab170da5908fc4" providerId="LiveId" clId="{0ED64E07-2634-498E-842E-78F31B8D5668}" dt="2021-02-16T22:50:40.466" v="3011"/>
          <ac:picMkLst>
            <pc:docMk/>
            <pc:sldMk cId="1893196819" sldId="281"/>
            <ac:picMk id="5" creationId="{10A77199-7347-452F-ABC3-B349437A334B}"/>
          </ac:picMkLst>
        </pc:picChg>
      </pc:sldChg>
      <pc:sldChg chg="addSp delSp modSp new mod">
        <pc:chgData name="Cristian Chilipirea" userId="34ab170da5908fc4" providerId="LiveId" clId="{0ED64E07-2634-498E-842E-78F31B8D5668}" dt="2021-02-16T22:51:13.183" v="3017"/>
        <pc:sldMkLst>
          <pc:docMk/>
          <pc:sldMk cId="2344333551" sldId="282"/>
        </pc:sldMkLst>
        <pc:spChg chg="mod">
          <ac:chgData name="Cristian Chilipirea" userId="34ab170da5908fc4" providerId="LiveId" clId="{0ED64E07-2634-498E-842E-78F31B8D5668}" dt="2021-02-16T22:51:13.183" v="3017"/>
          <ac:spMkLst>
            <pc:docMk/>
            <pc:sldMk cId="2344333551" sldId="282"/>
            <ac:spMk id="3" creationId="{65C32822-6CDA-41AA-8D5D-39051AF9C0B6}"/>
          </ac:spMkLst>
        </pc:spChg>
        <pc:spChg chg="del">
          <ac:chgData name="Cristian Chilipirea" userId="34ab170da5908fc4" providerId="LiveId" clId="{0ED64E07-2634-498E-842E-78F31B8D5668}" dt="2021-02-16T22:51:03.159" v="3014" actId="478"/>
          <ac:spMkLst>
            <pc:docMk/>
            <pc:sldMk cId="2344333551" sldId="282"/>
            <ac:spMk id="4" creationId="{BADD7C00-652B-42D6-B9E7-568300A33E9F}"/>
          </ac:spMkLst>
        </pc:spChg>
        <pc:picChg chg="add mod">
          <ac:chgData name="Cristian Chilipirea" userId="34ab170da5908fc4" providerId="LiveId" clId="{0ED64E07-2634-498E-842E-78F31B8D5668}" dt="2021-02-16T22:51:08.964" v="3016" actId="1076"/>
          <ac:picMkLst>
            <pc:docMk/>
            <pc:sldMk cId="2344333551" sldId="282"/>
            <ac:picMk id="5" creationId="{E4C18073-76A3-402D-A4FD-F4C28FD3AEE6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5:31.206" v="3058" actId="20577"/>
        <pc:sldMkLst>
          <pc:docMk/>
          <pc:sldMk cId="2055782428" sldId="283"/>
        </pc:sldMkLst>
        <pc:spChg chg="mod">
          <ac:chgData name="Cristian Chilipirea" userId="34ab170da5908fc4" providerId="LiveId" clId="{0ED64E07-2634-498E-842E-78F31B8D5668}" dt="2021-02-16T22:55:31.206" v="3058" actId="20577"/>
          <ac:spMkLst>
            <pc:docMk/>
            <pc:sldMk cId="2055782428" sldId="283"/>
            <ac:spMk id="3" creationId="{6199A6B6-07C6-48C6-9620-E3C33E060240}"/>
          </ac:spMkLst>
        </pc:spChg>
        <pc:spChg chg="del">
          <ac:chgData name="Cristian Chilipirea" userId="34ab170da5908fc4" providerId="LiveId" clId="{0ED64E07-2634-498E-842E-78F31B8D5668}" dt="2021-02-16T22:51:26.072" v="3019" actId="478"/>
          <ac:spMkLst>
            <pc:docMk/>
            <pc:sldMk cId="2055782428" sldId="283"/>
            <ac:spMk id="4" creationId="{A915427F-654D-40D2-8FC3-A143B65A0915}"/>
          </ac:spMkLst>
        </pc:spChg>
        <pc:picChg chg="add del mod">
          <ac:chgData name="Cristian Chilipirea" userId="34ab170da5908fc4" providerId="LiveId" clId="{0ED64E07-2634-498E-842E-78F31B8D5668}" dt="2021-02-16T22:54:51.101" v="3042" actId="478"/>
          <ac:picMkLst>
            <pc:docMk/>
            <pc:sldMk cId="2055782428" sldId="283"/>
            <ac:picMk id="5" creationId="{133435FB-0456-403A-8346-8AA451A4B8BD}"/>
          </ac:picMkLst>
        </pc:picChg>
        <pc:picChg chg="add del mod">
          <ac:chgData name="Cristian Chilipirea" userId="34ab170da5908fc4" providerId="LiveId" clId="{0ED64E07-2634-498E-842E-78F31B8D5668}" dt="2021-02-16T22:55:07.985" v="3050" actId="478"/>
          <ac:picMkLst>
            <pc:docMk/>
            <pc:sldMk cId="2055782428" sldId="283"/>
            <ac:picMk id="7" creationId="{D3B6F601-DCE4-4A39-8059-B4C1BC23E3AE}"/>
          </ac:picMkLst>
        </pc:picChg>
        <pc:picChg chg="add mod">
          <ac:chgData name="Cristian Chilipirea" userId="34ab170da5908fc4" providerId="LiveId" clId="{0ED64E07-2634-498E-842E-78F31B8D5668}" dt="2021-02-16T22:55:12.376" v="3055" actId="1076"/>
          <ac:picMkLst>
            <pc:docMk/>
            <pc:sldMk cId="2055782428" sldId="283"/>
            <ac:picMk id="9" creationId="{3655CBA6-06C5-41D7-B90C-489FC367BFCD}"/>
          </ac:picMkLst>
        </pc:picChg>
      </pc:sldChg>
      <pc:sldChg chg="addSp delSp modSp new mod">
        <pc:chgData name="Cristian Chilipirea" userId="34ab170da5908fc4" providerId="LiveId" clId="{0ED64E07-2634-498E-842E-78F31B8D5668}" dt="2021-02-16T23:01:20.178" v="3072" actId="1076"/>
        <pc:sldMkLst>
          <pc:docMk/>
          <pc:sldMk cId="561949540" sldId="284"/>
        </pc:sldMkLst>
        <pc:spChg chg="del">
          <ac:chgData name="Cristian Chilipirea" userId="34ab170da5908fc4" providerId="LiveId" clId="{0ED64E07-2634-498E-842E-78F31B8D5668}" dt="2021-02-16T22:55:52.359" v="3060" actId="478"/>
          <ac:spMkLst>
            <pc:docMk/>
            <pc:sldMk cId="561949540" sldId="284"/>
            <ac:spMk id="3" creationId="{424CF452-EA83-434A-AF99-37D4A143F066}"/>
          </ac:spMkLst>
        </pc:spChg>
        <pc:spChg chg="del">
          <ac:chgData name="Cristian Chilipirea" userId="34ab170da5908fc4" providerId="LiveId" clId="{0ED64E07-2634-498E-842E-78F31B8D5668}" dt="2021-02-16T22:55:54.581" v="3061" actId="478"/>
          <ac:spMkLst>
            <pc:docMk/>
            <pc:sldMk cId="561949540" sldId="284"/>
            <ac:spMk id="4" creationId="{819BC7B7-FF98-4E26-8CA0-6B14C80D88A0}"/>
          </ac:spMkLst>
        </pc:spChg>
        <pc:picChg chg="add mod">
          <ac:chgData name="Cristian Chilipirea" userId="34ab170da5908fc4" providerId="LiveId" clId="{0ED64E07-2634-498E-842E-78F31B8D5668}" dt="2021-02-16T22:55:56.128" v="3062"/>
          <ac:picMkLst>
            <pc:docMk/>
            <pc:sldMk cId="561949540" sldId="284"/>
            <ac:picMk id="5" creationId="{114F33A7-792E-4FF7-8028-BCACFB6357F0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6" creationId="{3B610C6D-B301-4642-B3F8-EC1E958DDD31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7" creationId="{605C8BB8-A490-4D74-9EED-33BAE7238343}"/>
          </ac:picMkLst>
        </pc:picChg>
        <pc:picChg chg="add mod">
          <ac:chgData name="Cristian Chilipirea" userId="34ab170da5908fc4" providerId="LiveId" clId="{0ED64E07-2634-498E-842E-78F31B8D5668}" dt="2021-02-16T22:56:17.089" v="3067" actId="1076"/>
          <ac:picMkLst>
            <pc:docMk/>
            <pc:sldMk cId="561949540" sldId="284"/>
            <ac:picMk id="8" creationId="{46A68464-20A0-4023-A527-FB90EE7AE947}"/>
          </ac:picMkLst>
        </pc:picChg>
        <pc:picChg chg="add mod">
          <ac:chgData name="Cristian Chilipirea" userId="34ab170da5908fc4" providerId="LiveId" clId="{0ED64E07-2634-498E-842E-78F31B8D5668}" dt="2021-02-16T23:01:20.178" v="3072" actId="1076"/>
          <ac:picMkLst>
            <pc:docMk/>
            <pc:sldMk cId="561949540" sldId="284"/>
            <ac:picMk id="10" creationId="{88F0BF22-1DF6-4409-A335-9D1AAF772AA2}"/>
          </ac:picMkLst>
        </pc:picChg>
      </pc:sldChg>
      <pc:sldMasterChg chg="addSp delSp modSp mod setBg modSldLayout sldLayoutOrd">
        <pc:chgData name="Cristian Chilipirea" userId="34ab170da5908fc4" providerId="LiveId" clId="{0ED64E07-2634-498E-842E-78F31B8D5668}" dt="2021-02-16T21:35:14.690" v="934" actId="12"/>
        <pc:sldMasterMkLst>
          <pc:docMk/>
          <pc:sldMasterMk cId="2779709577" sldId="2147483648"/>
        </pc:sldMasterMkLst>
        <pc:spChg chg="mod">
          <ac:chgData name="Cristian Chilipirea" userId="34ab170da5908fc4" providerId="LiveId" clId="{0ED64E07-2634-498E-842E-78F31B8D5668}" dt="2021-02-15T13:16:03.290" v="453" actId="790"/>
          <ac:spMkLst>
            <pc:docMk/>
            <pc:sldMasterMk cId="2779709577" sldId="2147483648"/>
            <ac:spMk id="2" creationId="{8A67A26E-6A76-4F6D-BC08-B93A8DB6BC51}"/>
          </ac:spMkLst>
        </pc:spChg>
        <pc:spChg chg="mod">
          <ac:chgData name="Cristian Chilipirea" userId="34ab170da5908fc4" providerId="LiveId" clId="{0ED64E07-2634-498E-842E-78F31B8D5668}" dt="2021-02-15T13:04:06.577" v="364" actId="113"/>
          <ac:spMkLst>
            <pc:docMk/>
            <pc:sldMasterMk cId="2779709577" sldId="2147483648"/>
            <ac:spMk id="3" creationId="{851B80D5-B681-49EE-A5DF-A1595D2B3755}"/>
          </ac:spMkLst>
        </pc:spChg>
        <pc:spChg chg="del">
          <ac:chgData name="Cristian Chilipirea" userId="34ab170da5908fc4" providerId="LiveId" clId="{0ED64E07-2634-498E-842E-78F31B8D5668}" dt="2021-02-15T12:35:24.147" v="184" actId="478"/>
          <ac:spMkLst>
            <pc:docMk/>
            <pc:sldMasterMk cId="2779709577" sldId="2147483648"/>
            <ac:spMk id="4" creationId="{F5417F7A-95F3-4C27-927F-89B6F5AEAC94}"/>
          </ac:spMkLst>
        </pc:spChg>
        <pc:spChg chg="mod">
          <ac:chgData name="Cristian Chilipirea" userId="34ab170da5908fc4" providerId="LiveId" clId="{0ED64E07-2634-498E-842E-78F31B8D5668}" dt="2021-02-15T12:48:28.839" v="304"/>
          <ac:spMkLst>
            <pc:docMk/>
            <pc:sldMasterMk cId="2779709577" sldId="2147483648"/>
            <ac:spMk id="5" creationId="{97FB8156-1FD8-4042-AA9E-EBFEB757597C}"/>
          </ac:spMkLst>
        </pc:spChg>
        <pc:spChg chg="del">
          <ac:chgData name="Cristian Chilipirea" userId="34ab170da5908fc4" providerId="LiveId" clId="{0ED64E07-2634-498E-842E-78F31B8D5668}" dt="2021-02-15T12:35:25.654" v="185" actId="478"/>
          <ac:spMkLst>
            <pc:docMk/>
            <pc:sldMasterMk cId="2779709577" sldId="2147483648"/>
            <ac:spMk id="6" creationId="{8871D6C1-8107-4336-BE2A-29F96AD8250C}"/>
          </ac:spMkLst>
        </pc:spChg>
        <pc:picChg chg="add del mod">
          <ac:chgData name="Cristian Chilipirea" userId="34ab170da5908fc4" providerId="LiveId" clId="{0ED64E07-2634-498E-842E-78F31B8D5668}" dt="2021-02-15T12:45:37.157" v="285" actId="478"/>
          <ac:picMkLst>
            <pc:docMk/>
            <pc:sldMasterMk cId="2779709577" sldId="2147483648"/>
            <ac:picMk id="8" creationId="{173286C4-7A9D-4E70-AFF2-AC03B37B495C}"/>
          </ac:picMkLst>
        </pc:picChg>
        <pc:picChg chg="add mod">
          <ac:chgData name="Cristian Chilipirea" userId="34ab170da5908fc4" providerId="LiveId" clId="{0ED64E07-2634-498E-842E-78F31B8D5668}" dt="2021-02-15T12:32:54.680" v="181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0ED64E07-2634-498E-842E-78F31B8D5668}" dt="2021-02-15T12:45:53.198" v="289" actId="478"/>
          <ac:picMkLst>
            <pc:docMk/>
            <pc:sldMasterMk cId="2779709577" sldId="2147483648"/>
            <ac:picMk id="11" creationId="{1BDB68C7-220E-48C6-967E-A1FE791C367A}"/>
          </ac:picMkLst>
        </pc:picChg>
        <pc:picChg chg="add mod ord">
          <ac:chgData name="Cristian Chilipirea" userId="34ab170da5908fc4" providerId="LiveId" clId="{0ED64E07-2634-498E-842E-78F31B8D5668}" dt="2021-02-15T12:45:48.152" v="288" actId="167"/>
          <ac:picMkLst>
            <pc:docMk/>
            <pc:sldMasterMk cId="2779709577" sldId="2147483648"/>
            <ac:picMk id="13" creationId="{C282E985-6BD0-4C4C-81D7-C8C923F35A7E}"/>
          </ac:picMkLst>
        </pc:picChg>
        <pc:picChg chg="add mod">
          <ac:chgData name="Cristian Chilipirea" userId="34ab170da5908fc4" providerId="LiveId" clId="{0ED64E07-2634-498E-842E-78F31B8D5668}" dt="2021-02-15T13:19:52.876" v="491" actId="1076"/>
          <ac:picMkLst>
            <pc:docMk/>
            <pc:sldMasterMk cId="2779709577" sldId="2147483648"/>
            <ac:picMk id="15" creationId="{81650576-ACB5-40EE-994D-A2B2DDC6E27A}"/>
          </ac:picMkLst>
        </pc:picChg>
        <pc:sldLayoutChg chg="addSp delSp modSp mod ord">
          <pc:chgData name="Cristian Chilipirea" userId="34ab170da5908fc4" providerId="LiveId" clId="{0ED64E07-2634-498E-842E-78F31B8D5668}" dt="2021-02-15T13:10:49.880" v="394" actId="14100"/>
          <pc:sldLayoutMkLst>
            <pc:docMk/>
            <pc:sldMasterMk cId="2779709577" sldId="2147483648"/>
            <pc:sldLayoutMk cId="1441797581" sldId="2147483649"/>
          </pc:sldLayoutMkLst>
          <pc:spChg chg="add del mod">
            <ac:chgData name="Cristian Chilipirea" userId="34ab170da5908fc4" providerId="LiveId" clId="{0ED64E07-2634-498E-842E-78F31B8D5668}" dt="2021-02-15T13:10:49.880" v="394" actId="14100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0ED64E07-2634-498E-842E-78F31B8D5668}" dt="2021-02-15T13:10:46.811" v="393" actId="14100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4" creationId="{6F95B153-5127-4482-B563-0582EAD98B8E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5" creationId="{CE618A2F-7337-426E-86FE-2B9B93C8D346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6" creationId="{6C11B200-731F-4B99-8940-BAB250D9FDA3}"/>
            </ac:spMkLst>
          </pc:spChg>
          <pc:spChg chg="add del mod">
            <ac:chgData name="Cristian Chilipirea" userId="34ab170da5908fc4" providerId="LiveId" clId="{0ED64E07-2634-498E-842E-78F31B8D5668}" dt="2021-02-15T12:48:53.026" v="311"/>
            <ac:spMkLst>
              <pc:docMk/>
              <pc:sldMasterMk cId="2779709577" sldId="2147483648"/>
              <pc:sldLayoutMk cId="1441797581" sldId="2147483649"/>
              <ac:spMk id="12" creationId="{148E9E56-254E-4848-978B-322F12A6E621}"/>
            </ac:spMkLst>
          </pc:spChg>
          <pc:picChg chg="add del mod ord">
            <ac:chgData name="Cristian Chilipirea" userId="34ab170da5908fc4" providerId="LiveId" clId="{0ED64E07-2634-498E-842E-78F31B8D5668}" dt="2021-02-15T12:45:06.013" v="279" actId="478"/>
            <ac:picMkLst>
              <pc:docMk/>
              <pc:sldMasterMk cId="2779709577" sldId="2147483648"/>
              <pc:sldLayoutMk cId="1441797581" sldId="2147483649"/>
              <ac:picMk id="8" creationId="{89FCB69B-B996-4D8A-BEF9-6A9CFB08597B}"/>
            </ac:picMkLst>
          </pc:picChg>
          <pc:picChg chg="add mod">
            <ac:chgData name="Cristian Chilipirea" userId="34ab170da5908fc4" providerId="LiveId" clId="{0ED64E07-2634-498E-842E-78F31B8D5668}" dt="2021-02-15T12:03:03.924" v="39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  <pc:picChg chg="add mod ord">
            <ac:chgData name="Cristian Chilipirea" userId="34ab170da5908fc4" providerId="LiveId" clId="{0ED64E07-2634-498E-842E-78F31B8D5668}" dt="2021-02-15T12:45:16.265" v="283" actId="167"/>
            <ac:picMkLst>
              <pc:docMk/>
              <pc:sldMasterMk cId="2779709577" sldId="2147483648"/>
              <pc:sldLayoutMk cId="1441797581" sldId="2147483649"/>
              <ac:picMk id="11" creationId="{774741CC-A1FE-41C6-B56F-967F8FFD0133}"/>
            </ac:picMkLst>
          </pc:picChg>
        </pc:sldLayoutChg>
        <pc:sldLayoutChg chg="addSp delSp modSp mod setBg">
          <pc:chgData name="Cristian Chilipirea" userId="34ab170da5908fc4" providerId="LiveId" clId="{0ED64E07-2634-498E-842E-78F31B8D5668}" dt="2021-02-16T21:35:14.690" v="934" actId="12"/>
          <pc:sldLayoutMkLst>
            <pc:docMk/>
            <pc:sldMasterMk cId="2779709577" sldId="2147483648"/>
            <pc:sldLayoutMk cId="1356244176" sldId="2147483650"/>
          </pc:sldLayoutMkLst>
          <pc:spChg chg="del mod">
            <ac:chgData name="Cristian Chilipirea" userId="34ab170da5908fc4" providerId="LiveId" clId="{0ED64E07-2634-498E-842E-78F31B8D5668}" dt="2021-02-15T12:48:42.446" v="305"/>
            <ac:spMkLst>
              <pc:docMk/>
              <pc:sldMasterMk cId="2779709577" sldId="2147483648"/>
              <pc:sldLayoutMk cId="1356244176" sldId="2147483650"/>
              <ac:spMk id="2" creationId="{4F5E1A18-BDFE-44C0-9BDC-19160BC8582D}"/>
            </ac:spMkLst>
          </pc:spChg>
          <pc:spChg chg="add del mod">
            <ac:chgData name="Cristian Chilipirea" userId="34ab170da5908fc4" providerId="LiveId" clId="{0ED64E07-2634-498E-842E-78F31B8D5668}" dt="2021-02-16T21:25:53.355" v="861"/>
            <ac:spMkLst>
              <pc:docMk/>
              <pc:sldMasterMk cId="2779709577" sldId="2147483648"/>
              <pc:sldLayoutMk cId="1356244176" sldId="2147483650"/>
              <ac:spMk id="2" creationId="{844069BC-04C7-4F64-9830-5B85C1271BFD}"/>
            </ac:spMkLst>
          </pc:spChg>
          <pc:spChg chg="add del">
            <ac:chgData name="Cristian Chilipirea" userId="34ab170da5908fc4" providerId="LiveId" clId="{0ED64E07-2634-498E-842E-78F31B8D5668}" dt="2021-02-16T21:28:55.155" v="929" actId="11529"/>
            <ac:spMkLst>
              <pc:docMk/>
              <pc:sldMasterMk cId="2779709577" sldId="2147483648"/>
              <pc:sldLayoutMk cId="1356244176" sldId="2147483650"/>
              <ac:spMk id="3" creationId="{4BCE33B4-604A-4B60-A90D-EAFD29B49788}"/>
            </ac:spMkLst>
          </pc:spChg>
          <pc:spChg chg="del mod">
            <ac:chgData name="Cristian Chilipirea" userId="34ab170da5908fc4" providerId="LiveId" clId="{0ED64E07-2634-498E-842E-78F31B8D5668}" dt="2021-02-15T13:13:15.418" v="410" actId="478"/>
            <ac:spMkLst>
              <pc:docMk/>
              <pc:sldMasterMk cId="2779709577" sldId="2147483648"/>
              <pc:sldLayoutMk cId="1356244176" sldId="2147483650"/>
              <ac:spMk id="3" creationId="{89221549-E27C-42B6-8630-9DD3120096D2}"/>
            </ac:spMkLst>
          </pc:spChg>
          <pc:spChg chg="del">
            <ac:chgData name="Cristian Chilipirea" userId="34ab170da5908fc4" providerId="LiveId" clId="{0ED64E07-2634-498E-842E-78F31B8D5668}" dt="2021-02-15T12:39:05.305" v="276" actId="478"/>
            <ac:spMkLst>
              <pc:docMk/>
              <pc:sldMasterMk cId="2779709577" sldId="2147483648"/>
              <pc:sldLayoutMk cId="1356244176" sldId="2147483650"/>
              <ac:spMk id="4" creationId="{1D8E0D91-DCF2-4401-9CC6-6ACC385D525F}"/>
            </ac:spMkLst>
          </pc:spChg>
          <pc:spChg chg="add mod">
            <ac:chgData name="Cristian Chilipirea" userId="34ab170da5908fc4" providerId="LiveId" clId="{0ED64E07-2634-498E-842E-78F31B8D5668}" dt="2021-02-16T21:35:14.690" v="934" actId="12"/>
            <ac:spMkLst>
              <pc:docMk/>
              <pc:sldMasterMk cId="2779709577" sldId="2147483648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0ED64E07-2634-498E-842E-78F31B8D5668}" dt="2021-02-15T12:38:53.284" v="274" actId="120"/>
            <ac:spMkLst>
              <pc:docMk/>
              <pc:sldMasterMk cId="2779709577" sldId="2147483648"/>
              <pc:sldLayoutMk cId="1356244176" sldId="2147483650"/>
              <ac:spMk id="5" creationId="{FF813D21-9A1A-4E09-AB65-DAE7D8FC5FEA}"/>
            </ac:spMkLst>
          </pc:spChg>
          <pc:spChg chg="add del mod">
            <ac:chgData name="Cristian Chilipirea" userId="34ab170da5908fc4" providerId="LiveId" clId="{0ED64E07-2634-498E-842E-78F31B8D5668}" dt="2021-02-16T21:28:48.548" v="928" actId="478"/>
            <ac:spMkLst>
              <pc:docMk/>
              <pc:sldMasterMk cId="2779709577" sldId="2147483648"/>
              <pc:sldLayoutMk cId="1356244176" sldId="2147483650"/>
              <ac:spMk id="6" creationId="{45BCEAB9-DFC8-474B-BD69-7F83D79AB764}"/>
            </ac:spMkLst>
          </pc:spChg>
          <pc:spChg chg="del">
            <ac:chgData name="Cristian Chilipirea" userId="34ab170da5908fc4" providerId="LiveId" clId="{0ED64E07-2634-498E-842E-78F31B8D5668}" dt="2021-02-15T12:39:02.406" v="275" actId="478"/>
            <ac:spMkLst>
              <pc:docMk/>
              <pc:sldMasterMk cId="2779709577" sldId="2147483648"/>
              <pc:sldLayoutMk cId="1356244176" sldId="2147483650"/>
              <ac:spMk id="6" creationId="{B5FBE459-3331-4EFF-BA27-0011A2A9F142}"/>
            </ac:spMkLst>
          </pc:spChg>
          <pc:spChg chg="add del mod">
            <ac:chgData name="Cristian Chilipirea" userId="34ab170da5908fc4" providerId="LiveId" clId="{0ED64E07-2634-498E-842E-78F31B8D5668}" dt="2021-02-15T13:01:26.665" v="343" actId="478"/>
            <ac:spMkLst>
              <pc:docMk/>
              <pc:sldMasterMk cId="2779709577" sldId="2147483648"/>
              <pc:sldLayoutMk cId="1356244176" sldId="2147483650"/>
              <ac:spMk id="7" creationId="{B3A44382-A172-486B-B36B-5F24B8ACB473}"/>
            </ac:spMkLst>
          </pc:spChg>
          <pc:spChg chg="add del mod">
            <ac:chgData name="Cristian Chilipirea" userId="34ab170da5908fc4" providerId="LiveId" clId="{0ED64E07-2634-498E-842E-78F31B8D5668}" dt="2021-02-16T21:25:53.740" v="862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  <pc:spChg chg="add del">
            <ac:chgData name="Cristian Chilipirea" userId="34ab170da5908fc4" providerId="LiveId" clId="{0ED64E07-2634-498E-842E-78F31B8D5668}" dt="2021-02-15T13:13:18.342" v="411" actId="11529"/>
            <ac:spMkLst>
              <pc:docMk/>
              <pc:sldMasterMk cId="2779709577" sldId="2147483648"/>
              <pc:sldLayoutMk cId="1356244176" sldId="2147483650"/>
              <ac:spMk id="11" creationId="{02DB2C96-A286-4901-B7EB-6654A308C013}"/>
            </ac:spMkLst>
          </pc:spChg>
          <pc:spChg chg="add del mod">
            <ac:chgData name="Cristian Chilipirea" userId="34ab170da5908fc4" providerId="LiveId" clId="{0ED64E07-2634-498E-842E-78F31B8D5668}" dt="2021-02-16T21:28:16.608" v="923" actId="478"/>
            <ac:spMkLst>
              <pc:docMk/>
              <pc:sldMasterMk cId="2779709577" sldId="2147483648"/>
              <pc:sldLayoutMk cId="1356244176" sldId="2147483650"/>
              <ac:spMk id="12" creationId="{C1687C12-B2F7-4EA8-A5AA-4ACF00C809F6}"/>
            </ac:spMkLst>
          </pc:spChg>
          <pc:picChg chg="add del mod">
            <ac:chgData name="Cristian Chilipirea" userId="34ab170da5908fc4" providerId="LiveId" clId="{0ED64E07-2634-498E-842E-78F31B8D5668}" dt="2021-02-15T12:54:26.102" v="335" actId="478"/>
            <ac:picMkLst>
              <pc:docMk/>
              <pc:sldMasterMk cId="2779709577" sldId="2147483648"/>
              <pc:sldLayoutMk cId="1356244176" sldId="2147483650"/>
              <ac:picMk id="9" creationId="{E24A6F4A-D31E-4783-B971-3A017D97E10B}"/>
            </ac:picMkLst>
          </pc:picChg>
        </pc:sldLayoutChg>
      </pc:sldMasterChg>
    </pc:docChg>
  </pc:docChgLst>
  <pc:docChgLst>
    <pc:chgData name="Cristian Chilipirea" userId="34ab170da5908fc4" providerId="LiveId" clId="{21ECC5B1-3F26-42E5-B7FD-70846C31547B}"/>
    <pc:docChg chg="undo redo custSel addSld delSld modSld">
      <pc:chgData name="Cristian Chilipirea" userId="34ab170da5908fc4" providerId="LiveId" clId="{21ECC5B1-3F26-42E5-B7FD-70846C31547B}" dt="2021-02-17T09:29:48.557" v="662" actId="14100"/>
      <pc:docMkLst>
        <pc:docMk/>
      </pc:docMkLst>
      <pc:sldChg chg="modSp mod">
        <pc:chgData name="Cristian Chilipirea" userId="34ab170da5908fc4" providerId="LiveId" clId="{21ECC5B1-3F26-42E5-B7FD-70846C31547B}" dt="2021-02-16T23:05:53.437" v="11" actId="20577"/>
        <pc:sldMkLst>
          <pc:docMk/>
          <pc:sldMk cId="1475225896" sldId="272"/>
        </pc:sldMkLst>
        <pc:spChg chg="mod">
          <ac:chgData name="Cristian Chilipirea" userId="34ab170da5908fc4" providerId="LiveId" clId="{21ECC5B1-3F26-42E5-B7FD-70846C31547B}" dt="2021-02-16T23:05:53.437" v="11" actId="20577"/>
          <ac:spMkLst>
            <pc:docMk/>
            <pc:sldMk cId="1475225896" sldId="272"/>
            <ac:spMk id="3" creationId="{5D6EF7CA-9111-46E2-9191-16830D1FAE30}"/>
          </ac:spMkLst>
        </pc:spChg>
      </pc:sldChg>
      <pc:sldChg chg="addSp delSp modSp new mod modNotesTx">
        <pc:chgData name="Cristian Chilipirea" userId="34ab170da5908fc4" providerId="LiveId" clId="{21ECC5B1-3F26-42E5-B7FD-70846C31547B}" dt="2021-02-16T23:09:11.066" v="56" actId="1076"/>
        <pc:sldMkLst>
          <pc:docMk/>
          <pc:sldMk cId="359574763" sldId="285"/>
        </pc:sldMkLst>
        <pc:spChg chg="mod">
          <ac:chgData name="Cristian Chilipirea" userId="34ab170da5908fc4" providerId="LiveId" clId="{21ECC5B1-3F26-42E5-B7FD-70846C31547B}" dt="2021-02-16T23:06:04.650" v="13"/>
          <ac:spMkLst>
            <pc:docMk/>
            <pc:sldMk cId="359574763" sldId="285"/>
            <ac:spMk id="3" creationId="{7B488F58-41CB-4DFE-8A50-6227FB43EA7C}"/>
          </ac:spMkLst>
        </pc:spChg>
        <pc:spChg chg="del">
          <ac:chgData name="Cristian Chilipirea" userId="34ab170da5908fc4" providerId="LiveId" clId="{21ECC5B1-3F26-42E5-B7FD-70846C31547B}" dt="2021-02-16T23:06:22.293" v="14" actId="478"/>
          <ac:spMkLst>
            <pc:docMk/>
            <pc:sldMk cId="359574763" sldId="285"/>
            <ac:spMk id="4" creationId="{F6FFC2FD-5AD6-4AA5-8054-8EC5635DA914}"/>
          </ac:spMkLst>
        </pc:spChg>
        <pc:spChg chg="add mod">
          <ac:chgData name="Cristian Chilipirea" userId="34ab170da5908fc4" providerId="LiveId" clId="{21ECC5B1-3F26-42E5-B7FD-70846C31547B}" dt="2021-02-16T23:07:11.910" v="35" actId="1076"/>
          <ac:spMkLst>
            <pc:docMk/>
            <pc:sldMk cId="359574763" sldId="285"/>
            <ac:spMk id="5" creationId="{01236E2D-8AD5-437D-BBB6-57C09C37966B}"/>
          </ac:spMkLst>
        </pc:spChg>
        <pc:spChg chg="add mod">
          <ac:chgData name="Cristian Chilipirea" userId="34ab170da5908fc4" providerId="LiveId" clId="{21ECC5B1-3F26-42E5-B7FD-70846C31547B}" dt="2021-02-16T23:07:06.696" v="34" actId="1076"/>
          <ac:spMkLst>
            <pc:docMk/>
            <pc:sldMk cId="359574763" sldId="285"/>
            <ac:spMk id="7" creationId="{3F125687-CF6A-4AD3-816B-ACA629361801}"/>
          </ac:spMkLst>
        </pc:spChg>
        <pc:picChg chg="add del mod">
          <ac:chgData name="Cristian Chilipirea" userId="34ab170da5908fc4" providerId="LiveId" clId="{21ECC5B1-3F26-42E5-B7FD-70846C31547B}" dt="2021-02-16T23:08:00.454" v="42"/>
          <ac:picMkLst>
            <pc:docMk/>
            <pc:sldMk cId="359574763" sldId="285"/>
            <ac:picMk id="9" creationId="{71030BDF-1461-4CE2-A282-BAA1B12F1F48}"/>
          </ac:picMkLst>
        </pc:picChg>
        <pc:picChg chg="add del mod">
          <ac:chgData name="Cristian Chilipirea" userId="34ab170da5908fc4" providerId="LiveId" clId="{21ECC5B1-3F26-42E5-B7FD-70846C31547B}" dt="2021-02-16T23:08:13.406" v="44"/>
          <ac:picMkLst>
            <pc:docMk/>
            <pc:sldMk cId="359574763" sldId="285"/>
            <ac:picMk id="11" creationId="{BCD162B2-4086-4826-9B39-000F19F2B7A6}"/>
          </ac:picMkLst>
        </pc:picChg>
        <pc:picChg chg="add mod">
          <ac:chgData name="Cristian Chilipirea" userId="34ab170da5908fc4" providerId="LiveId" clId="{21ECC5B1-3F26-42E5-B7FD-70846C31547B}" dt="2021-02-16T23:08:52.091" v="49" actId="1076"/>
          <ac:picMkLst>
            <pc:docMk/>
            <pc:sldMk cId="359574763" sldId="285"/>
            <ac:picMk id="13" creationId="{D87CCF48-0FB4-404A-AC25-7FD60687D48F}"/>
          </ac:picMkLst>
        </pc:picChg>
        <pc:picChg chg="add mod">
          <ac:chgData name="Cristian Chilipirea" userId="34ab170da5908fc4" providerId="LiveId" clId="{21ECC5B1-3F26-42E5-B7FD-70846C31547B}" dt="2021-02-16T23:09:11.066" v="56" actId="1076"/>
          <ac:picMkLst>
            <pc:docMk/>
            <pc:sldMk cId="359574763" sldId="285"/>
            <ac:picMk id="15" creationId="{4BBC0705-6CC1-4475-99C0-2A114399D647}"/>
          </ac:picMkLst>
        </pc:picChg>
        <pc:picChg chg="add del">
          <ac:chgData name="Cristian Chilipirea" userId="34ab170da5908fc4" providerId="LiveId" clId="{21ECC5B1-3F26-42E5-B7FD-70846C31547B}" dt="2021-02-16T23:07:50.202" v="37"/>
          <ac:picMkLst>
            <pc:docMk/>
            <pc:sldMk cId="359574763" sldId="285"/>
            <ac:picMk id="1026" creationId="{F6EACFBA-8A9A-43BD-800F-1F1452B319E2}"/>
          </ac:picMkLst>
        </pc:picChg>
      </pc:sldChg>
      <pc:sldChg chg="addSp delSp modSp new mod">
        <pc:chgData name="Cristian Chilipirea" userId="34ab170da5908fc4" providerId="LiveId" clId="{21ECC5B1-3F26-42E5-B7FD-70846C31547B}" dt="2021-02-16T23:33:24.386" v="145" actId="1076"/>
        <pc:sldMkLst>
          <pc:docMk/>
          <pc:sldMk cId="2551138356" sldId="286"/>
        </pc:sldMkLst>
        <pc:spChg chg="mod">
          <ac:chgData name="Cristian Chilipirea" userId="34ab170da5908fc4" providerId="LiveId" clId="{21ECC5B1-3F26-42E5-B7FD-70846C31547B}" dt="2021-02-16T23:31:20.626" v="125" actId="6549"/>
          <ac:spMkLst>
            <pc:docMk/>
            <pc:sldMk cId="2551138356" sldId="286"/>
            <ac:spMk id="3" creationId="{F22B0FF4-7446-4ADC-803F-CC7151018067}"/>
          </ac:spMkLst>
        </pc:spChg>
        <pc:spChg chg="del">
          <ac:chgData name="Cristian Chilipirea" userId="34ab170da5908fc4" providerId="LiveId" clId="{21ECC5B1-3F26-42E5-B7FD-70846C31547B}" dt="2021-02-16T23:28:26.378" v="77" actId="478"/>
          <ac:spMkLst>
            <pc:docMk/>
            <pc:sldMk cId="2551138356" sldId="286"/>
            <ac:spMk id="4" creationId="{260E41B8-C268-454E-9EA6-1403BC684E2D}"/>
          </ac:spMkLst>
        </pc:spChg>
        <pc:picChg chg="add del mod">
          <ac:chgData name="Cristian Chilipirea" userId="34ab170da5908fc4" providerId="LiveId" clId="{21ECC5B1-3F26-42E5-B7FD-70846C31547B}" dt="2021-02-16T23:30:03.763" v="84" actId="931"/>
          <ac:picMkLst>
            <pc:docMk/>
            <pc:sldMk cId="2551138356" sldId="286"/>
            <ac:picMk id="6" creationId="{9E28A7CD-0DDB-4873-A864-CB55C58F1E7A}"/>
          </ac:picMkLst>
        </pc:picChg>
        <pc:picChg chg="add mod">
          <ac:chgData name="Cristian Chilipirea" userId="34ab170da5908fc4" providerId="LiveId" clId="{21ECC5B1-3F26-42E5-B7FD-70846C31547B}" dt="2021-02-16T23:30:19.518" v="88" actId="1076"/>
          <ac:picMkLst>
            <pc:docMk/>
            <pc:sldMk cId="2551138356" sldId="286"/>
            <ac:picMk id="8" creationId="{217D6BBD-8FC9-469D-9272-BC48A2DDBB60}"/>
          </ac:picMkLst>
        </pc:picChg>
        <pc:picChg chg="add mod">
          <ac:chgData name="Cristian Chilipirea" userId="34ab170da5908fc4" providerId="LiveId" clId="{21ECC5B1-3F26-42E5-B7FD-70846C31547B}" dt="2021-02-16T23:33:23.157" v="144" actId="1076"/>
          <ac:picMkLst>
            <pc:docMk/>
            <pc:sldMk cId="2551138356" sldId="286"/>
            <ac:picMk id="10" creationId="{99E9D63A-8A03-4105-84C2-A461551DBE40}"/>
          </ac:picMkLst>
        </pc:picChg>
        <pc:picChg chg="add mod">
          <ac:chgData name="Cristian Chilipirea" userId="34ab170da5908fc4" providerId="LiveId" clId="{21ECC5B1-3F26-42E5-B7FD-70846C31547B}" dt="2021-02-16T23:33:21.429" v="143" actId="1076"/>
          <ac:picMkLst>
            <pc:docMk/>
            <pc:sldMk cId="2551138356" sldId="286"/>
            <ac:picMk id="12" creationId="{38A8ADE6-C540-4733-952A-BF84B0D00C1D}"/>
          </ac:picMkLst>
        </pc:picChg>
        <pc:picChg chg="add mod">
          <ac:chgData name="Cristian Chilipirea" userId="34ab170da5908fc4" providerId="LiveId" clId="{21ECC5B1-3F26-42E5-B7FD-70846C31547B}" dt="2021-02-16T23:33:24.386" v="145" actId="1076"/>
          <ac:picMkLst>
            <pc:docMk/>
            <pc:sldMk cId="2551138356" sldId="286"/>
            <ac:picMk id="14" creationId="{637700FA-8855-4B31-BE38-AC3C7333D656}"/>
          </ac:picMkLst>
        </pc:picChg>
        <pc:picChg chg="add mod">
          <ac:chgData name="Cristian Chilipirea" userId="34ab170da5908fc4" providerId="LiveId" clId="{21ECC5B1-3F26-42E5-B7FD-70846C31547B}" dt="2021-02-16T23:33:19.422" v="142" actId="1076"/>
          <ac:picMkLst>
            <pc:docMk/>
            <pc:sldMk cId="2551138356" sldId="286"/>
            <ac:picMk id="16" creationId="{A3C03060-F59A-47FE-A29E-63D67ADBF419}"/>
          </ac:picMkLst>
        </pc:picChg>
      </pc:sldChg>
      <pc:sldChg chg="modSp new mod">
        <pc:chgData name="Cristian Chilipirea" userId="34ab170da5908fc4" providerId="LiveId" clId="{21ECC5B1-3F26-42E5-B7FD-70846C31547B}" dt="2021-02-17T00:03:45.933" v="155" actId="14100"/>
        <pc:sldMkLst>
          <pc:docMk/>
          <pc:sldMk cId="3861329027" sldId="287"/>
        </pc:sldMkLst>
        <pc:spChg chg="mod">
          <ac:chgData name="Cristian Chilipirea" userId="34ab170da5908fc4" providerId="LiveId" clId="{21ECC5B1-3F26-42E5-B7FD-70846C31547B}" dt="2021-02-17T00:03:29.699" v="147"/>
          <ac:spMkLst>
            <pc:docMk/>
            <pc:sldMk cId="3861329027" sldId="287"/>
            <ac:spMk id="3" creationId="{01812DAC-BA96-4A61-B77E-4D09EC72D99F}"/>
          </ac:spMkLst>
        </pc:spChg>
        <pc:spChg chg="mod">
          <ac:chgData name="Cristian Chilipirea" userId="34ab170da5908fc4" providerId="LiveId" clId="{21ECC5B1-3F26-42E5-B7FD-70846C31547B}" dt="2021-02-17T00:03:45.933" v="155" actId="14100"/>
          <ac:spMkLst>
            <pc:docMk/>
            <pc:sldMk cId="3861329027" sldId="287"/>
            <ac:spMk id="4" creationId="{B6EE1585-0E20-42BB-AE03-5B35A6DCCF62}"/>
          </ac:spMkLst>
        </pc:spChg>
      </pc:sldChg>
      <pc:sldChg chg="addSp modSp new mod">
        <pc:chgData name="Cristian Chilipirea" userId="34ab170da5908fc4" providerId="LiveId" clId="{21ECC5B1-3F26-42E5-B7FD-70846C31547B}" dt="2021-02-17T09:23:08.577" v="380" actId="1076"/>
        <pc:sldMkLst>
          <pc:docMk/>
          <pc:sldMk cId="1677238810" sldId="288"/>
        </pc:sldMkLst>
        <pc:spChg chg="mod">
          <ac:chgData name="Cristian Chilipirea" userId="34ab170da5908fc4" providerId="LiveId" clId="{21ECC5B1-3F26-42E5-B7FD-70846C31547B}" dt="2021-02-17T09:21:26.871" v="166" actId="20577"/>
          <ac:spMkLst>
            <pc:docMk/>
            <pc:sldMk cId="1677238810" sldId="288"/>
            <ac:spMk id="3" creationId="{8156CACD-B9F3-4638-86D7-AD7C3B69774B}"/>
          </ac:spMkLst>
        </pc:spChg>
        <pc:spChg chg="mod">
          <ac:chgData name="Cristian Chilipirea" userId="34ab170da5908fc4" providerId="LiveId" clId="{21ECC5B1-3F26-42E5-B7FD-70846C31547B}" dt="2021-02-17T09:22:16.894" v="296" actId="20577"/>
          <ac:spMkLst>
            <pc:docMk/>
            <pc:sldMk cId="1677238810" sldId="288"/>
            <ac:spMk id="4" creationId="{B2BA51E7-3A35-4A33-B1B4-57D40E23CF4C}"/>
          </ac:spMkLst>
        </pc:spChg>
        <pc:spChg chg="add mod">
          <ac:chgData name="Cristian Chilipirea" userId="34ab170da5908fc4" providerId="LiveId" clId="{21ECC5B1-3F26-42E5-B7FD-70846C31547B}" dt="2021-02-17T09:23:08.577" v="380" actId="1076"/>
          <ac:spMkLst>
            <pc:docMk/>
            <pc:sldMk cId="1677238810" sldId="288"/>
            <ac:spMk id="5" creationId="{740A279E-944A-4817-8484-647E1440A0B5}"/>
          </ac:spMkLst>
        </pc:spChg>
      </pc:sldChg>
      <pc:sldChg chg="addSp delSp modSp new mod">
        <pc:chgData name="Cristian Chilipirea" userId="34ab170da5908fc4" providerId="LiveId" clId="{21ECC5B1-3F26-42E5-B7FD-70846C31547B}" dt="2021-02-17T09:27:57.404" v="454" actId="1076"/>
        <pc:sldMkLst>
          <pc:docMk/>
          <pc:sldMk cId="3665633806" sldId="289"/>
        </pc:sldMkLst>
        <pc:spChg chg="mod">
          <ac:chgData name="Cristian Chilipirea" userId="34ab170da5908fc4" providerId="LiveId" clId="{21ECC5B1-3F26-42E5-B7FD-70846C31547B}" dt="2021-02-17T09:24:44.994" v="390" actId="20577"/>
          <ac:spMkLst>
            <pc:docMk/>
            <pc:sldMk cId="3665633806" sldId="289"/>
            <ac:spMk id="3" creationId="{1495ECF2-878B-4D34-986F-76A2DCD3DBA9}"/>
          </ac:spMkLst>
        </pc:spChg>
        <pc:spChg chg="del">
          <ac:chgData name="Cristian Chilipirea" userId="34ab170da5908fc4" providerId="LiveId" clId="{21ECC5B1-3F26-42E5-B7FD-70846C31547B}" dt="2021-02-17T09:24:48.625" v="391"/>
          <ac:spMkLst>
            <pc:docMk/>
            <pc:sldMk cId="3665633806" sldId="289"/>
            <ac:spMk id="4" creationId="{5B1FFEFC-04A9-42BD-B655-617FF5DC0705}"/>
          </ac:spMkLst>
        </pc:spChg>
        <pc:spChg chg="add mod">
          <ac:chgData name="Cristian Chilipirea" userId="34ab170da5908fc4" providerId="LiveId" clId="{21ECC5B1-3F26-42E5-B7FD-70846C31547B}" dt="2021-02-17T09:27:57.404" v="454" actId="1076"/>
          <ac:spMkLst>
            <pc:docMk/>
            <pc:sldMk cId="3665633806" sldId="289"/>
            <ac:spMk id="7" creationId="{D8091B00-9DA6-4D27-BB86-E7D44E26E6A6}"/>
          </ac:spMkLst>
        </pc:spChg>
        <pc:picChg chg="add mod">
          <ac:chgData name="Cristian Chilipirea" userId="34ab170da5908fc4" providerId="LiveId" clId="{21ECC5B1-3F26-42E5-B7FD-70846C31547B}" dt="2021-02-17T09:25:02.389" v="402" actId="14100"/>
          <ac:picMkLst>
            <pc:docMk/>
            <pc:sldMk cId="3665633806" sldId="289"/>
            <ac:picMk id="6" creationId="{41838987-EC88-4C06-A4E8-E4B50310C467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8" creationId="{59F19723-BE67-4958-B20A-19ED5D7E0785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9" creationId="{D03D4E28-10AC-4F8C-B32C-B6B2E0CF4BAF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0" creationId="{9322C5C3-353C-42FC-AE00-5C79BBDB6A08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1" creationId="{F2D6A516-22CF-4F60-BC77-55B076E1EAD1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2" creationId="{CE498B45-B2E2-459D-B9D1-9B662856F210}"/>
          </ac:picMkLst>
        </pc:picChg>
      </pc:sldChg>
      <pc:sldChg chg="addSp modSp new del mod">
        <pc:chgData name="Cristian Chilipirea" userId="34ab170da5908fc4" providerId="LiveId" clId="{21ECC5B1-3F26-42E5-B7FD-70846C31547B}" dt="2021-02-17T09:28:08.442" v="455" actId="47"/>
        <pc:sldMkLst>
          <pc:docMk/>
          <pc:sldMk cId="1103891460" sldId="290"/>
        </pc:sldMkLst>
        <pc:spChg chg="mod">
          <ac:chgData name="Cristian Chilipirea" userId="34ab170da5908fc4" providerId="LiveId" clId="{21ECC5B1-3F26-42E5-B7FD-70846C31547B}" dt="2021-02-17T09:27:35.739" v="450" actId="14100"/>
          <ac:spMkLst>
            <pc:docMk/>
            <pc:sldMk cId="1103891460" sldId="290"/>
            <ac:spMk id="4" creationId="{CDE4046F-82C8-451A-9439-EB1908108BDC}"/>
          </ac:spMkLst>
        </pc:sp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6" creationId="{5592E3E2-C02B-45A8-842C-5203F827899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7" creationId="{39918997-78A9-438F-88B6-3C9C6F09AC2C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8" creationId="{803A5801-5E45-4227-BE8C-F3498C2124F9}"/>
          </ac:picMkLst>
        </pc:picChg>
        <pc:picChg chg="add mod">
          <ac:chgData name="Cristian Chilipirea" userId="34ab170da5908fc4" providerId="LiveId" clId="{21ECC5B1-3F26-42E5-B7FD-70846C31547B}" dt="2021-02-17T09:27:47.997" v="452" actId="1076"/>
          <ac:picMkLst>
            <pc:docMk/>
            <pc:sldMk cId="1103891460" sldId="290"/>
            <ac:picMk id="2050" creationId="{F17885A1-02FF-4D3A-9FFD-EE7766D126B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2052" creationId="{E67CEDDD-8A35-4552-B161-773FD3ED61D3}"/>
          </ac:picMkLst>
        </pc:picChg>
      </pc:sldChg>
      <pc:sldChg chg="modSp new mod">
        <pc:chgData name="Cristian Chilipirea" userId="34ab170da5908fc4" providerId="LiveId" clId="{21ECC5B1-3F26-42E5-B7FD-70846C31547B}" dt="2021-02-17T09:29:48.557" v="662" actId="14100"/>
        <pc:sldMkLst>
          <pc:docMk/>
          <pc:sldMk cId="3593231888" sldId="290"/>
        </pc:sldMkLst>
        <pc:spChg chg="mod">
          <ac:chgData name="Cristian Chilipirea" userId="34ab170da5908fc4" providerId="LiveId" clId="{21ECC5B1-3F26-42E5-B7FD-70846C31547B}" dt="2021-02-17T09:28:47.654" v="466" actId="20577"/>
          <ac:spMkLst>
            <pc:docMk/>
            <pc:sldMk cId="3593231888" sldId="290"/>
            <ac:spMk id="3" creationId="{1CB1A578-4F4B-4476-8D35-8B3308CF87E9}"/>
          </ac:spMkLst>
        </pc:spChg>
        <pc:spChg chg="mod">
          <ac:chgData name="Cristian Chilipirea" userId="34ab170da5908fc4" providerId="LiveId" clId="{21ECC5B1-3F26-42E5-B7FD-70846C31547B}" dt="2021-02-17T09:29:48.557" v="662" actId="14100"/>
          <ac:spMkLst>
            <pc:docMk/>
            <pc:sldMk cId="3593231888" sldId="290"/>
            <ac:spMk id="4" creationId="{6AF8F7D5-ABE1-4A1C-A2BF-7F6514941835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1F62D-B4B9-46B7-8D2D-294317DC7946}" type="datetimeFigureOut">
              <a:rPr lang="en-US" smtClean="0"/>
              <a:t>28-Feb-21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C6240B-57A7-44D6-9429-E84C6A82F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89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774741CC-A1FE-41C6-B56F-967F8FFD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3F1A86-B91C-47E4-A4EF-34F0FFDC7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3270" y="2503489"/>
            <a:ext cx="6898374" cy="1267234"/>
          </a:xfrm>
        </p:spPr>
        <p:txBody>
          <a:bodyPr anchor="b">
            <a:noAutofit/>
          </a:bodyPr>
          <a:lstStyle>
            <a:lvl1pPr algn="r"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2D321E-7318-4E52-8A47-29F406B1D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3270" y="3857506"/>
            <a:ext cx="6898374" cy="365125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 descr="A picture containing mug&#10;&#10;Description automatically generated">
            <a:extLst>
              <a:ext uri="{FF2B5EF4-FFF2-40B4-BE49-F238E27FC236}">
                <a16:creationId xmlns:a16="http://schemas.microsoft.com/office/drawing/2014/main" id="{C2C92E38-C490-48C8-8889-5A10C48F15E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98" y="212370"/>
            <a:ext cx="1959623" cy="230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9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C3CC-2DE6-4E76-A1DA-4AD66E087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246F6-966C-451C-AB86-C3B7513B0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13837-A202-4260-B178-5742034228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69036-30D6-403A-84FD-8C05C96CA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63CE-3ABE-4480-8193-92C43AD7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853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6A5849-4665-43D2-85E8-B0F08CA2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4F4E6-3AF3-4D1A-9B22-A1F3854DF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D980D-EA3C-4A63-92FC-7C489B2B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8269-9041-4EE5-93ED-A373FB20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6D3B0-84D5-4968-8300-64505FF4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13D21-9A1A-4E09-AB65-DAE7D8FC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8F8D094-4238-4934-8046-636861F0A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84879-4991-4C64-AC70-4BB0E2B59A4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197087" cy="5011408"/>
          </a:xfrm>
        </p:spPr>
        <p:txBody>
          <a:bodyPr/>
          <a:lstStyle>
            <a:lvl1pPr marL="228600" indent="-228600">
              <a:buClr>
                <a:schemeClr val="bg1"/>
              </a:buClr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b="0"/>
            </a:lvl2pPr>
            <a:lvl3pPr marL="1143000" indent="-228600">
              <a:buSzPct val="80000"/>
              <a:buFont typeface="Courier New" panose="02070309020205020404" pitchFamily="49" charset="0"/>
              <a:buChar char="o"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624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F0AC5-DDDC-4EDD-8B9C-D2997395F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88C32-EDDC-4388-8960-ED501A68F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CD7-3676-414C-907D-1F8E7E29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4DF49-82EB-4420-8E06-87FE9292A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0E25F-F289-4195-BC47-E62B111F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8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8E45-A35E-4F98-8800-6F36A639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1C27E-A999-4626-90C9-6DF8C8F91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6ADE3-344D-4867-A313-CA59F36C2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AD140-68BE-44BE-BEE3-EF47E2C49D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E42F5-A7BB-47A4-B505-EA6A0C5B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BCD99-DF33-42F5-9877-C5F59DE1C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17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7093-B8D3-4BBA-8A7E-432CC4F2D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1E30-0B6C-4533-8D87-D3DB0D760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2F15B-ADD4-42E4-A23B-29C0956A2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E4548-BBD8-4BDB-B93D-0F4CF0FBC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0B4F2-0CD8-4371-9F87-0D62CFB1A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EB46AB-50A7-44C8-8410-5B42000ED9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6AF80-CA0E-4C15-A6E5-5F400980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0E748E-3A63-4A85-AF8B-3444083DA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39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70537-BDB0-4A02-A94F-8D0137E1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DA19A-3868-4EF0-A875-FD1283745A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55998E-E137-42E9-933B-ED1E9DE5E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1C037-C927-4E78-86BF-8994F7F05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2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D1182-693E-45D4-817E-CABF9F0B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2E953-D928-4316-90A1-6869CDF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1B125-D4D7-4D46-A6AF-7FB9B6AB4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40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1F96-31A1-465B-8626-71443C6B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85C0C-F993-408E-B406-BE3F4FF9A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6468E-C1BE-44B3-A721-E4869B4B7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F0C33-29E0-4B15-819C-8D54A3FD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D15CE-EA7D-470E-8FD3-4A4DE9124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10D45-AE10-4595-9737-D49AE2B0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4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3791C-1244-455E-A489-5F62B35C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1E8A93-00AD-47D0-9AB3-8C312EE8A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FA35B-4367-4BB5-B942-4FB9B7EEB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66018-3D2E-427E-A8AE-E912B3FD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F7A45-57FD-4C31-98DA-6C46DBF5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F56F7-3AC9-4C61-8AB0-1F88E2750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3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282E985-6BD0-4C4C-81D7-C8C923F35A7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7465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67A26E-6A76-4F6D-BC08-B93A8DB6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233" y="463967"/>
            <a:ext cx="10515600" cy="629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B80D5-B681-49EE-A5DF-A1595D2B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453" y="1195804"/>
            <a:ext cx="11438625" cy="4981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90500" marR="0" lvl="0" indent="-190500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Click to edit Master text styles</a:t>
            </a:r>
          </a:p>
          <a:p>
            <a:pPr marL="536575" marR="0" lvl="1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Second level</a:t>
            </a:r>
          </a:p>
          <a:p>
            <a:pPr marL="898525" marR="0" lvl="2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Third level</a:t>
            </a:r>
          </a:p>
          <a:p>
            <a:pPr marL="1339850" marR="0" lvl="3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Fourth level</a:t>
            </a:r>
          </a:p>
          <a:p>
            <a:pPr marL="1703388" marR="0" lvl="4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Fifth level</a:t>
            </a:r>
            <a:endParaRPr kumimoji="0" lang="de-DE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ＭＳ Ｐゴシック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8156-1FD8-4042-AA9E-EBFEB75759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4453" y="6543224"/>
            <a:ext cx="7678947" cy="3147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pic>
        <p:nvPicPr>
          <p:cNvPr id="9" name="Picture 8" descr="A picture containing mug&#10;&#10;Description automatically generated">
            <a:extLst>
              <a:ext uri="{FF2B5EF4-FFF2-40B4-BE49-F238E27FC236}">
                <a16:creationId xmlns:a16="http://schemas.microsoft.com/office/drawing/2014/main" id="{B788D9B9-296C-416C-8E07-DFB66A5FDAF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7" y="46038"/>
            <a:ext cx="767439" cy="9028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650576-ACB5-40EE-994D-A2B2DDC6E27A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5498"/>
            <a:ext cx="12192000" cy="7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EA85A1D-93A6-43A0-86C4-9F6E50516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E79A4E-3E46-4D52-B096-3F36E0463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Liste</a:t>
            </a:r>
            <a:r>
              <a:rPr lang="en-US" dirty="0"/>
              <a:t> </a:t>
            </a:r>
            <a:r>
              <a:rPr lang="ro-RO" dirty="0" err="1"/>
              <a:t>înlănț</a:t>
            </a:r>
            <a:r>
              <a:rPr lang="en-US" dirty="0"/>
              <a:t>uite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A751AC-451A-4CAF-9272-A3C09A8E78D0}"/>
              </a:ext>
            </a:extLst>
          </p:cNvPr>
          <p:cNvSpPr/>
          <p:nvPr/>
        </p:nvSpPr>
        <p:spPr>
          <a:xfrm>
            <a:off x="434340" y="1580360"/>
            <a:ext cx="397764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element;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next;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F8B890-A712-4A59-9D97-9DDA186FB39E}"/>
              </a:ext>
            </a:extLst>
          </p:cNvPr>
          <p:cNvSpPr/>
          <p:nvPr/>
        </p:nvSpPr>
        <p:spPr>
          <a:xfrm>
            <a:off x="4317682" y="4368838"/>
            <a:ext cx="441769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typedef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element;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next;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US" sz="240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2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3AE696-580C-4590-BE84-DA084ADF0CB7}"/>
              </a:ext>
            </a:extLst>
          </p:cNvPr>
          <p:cNvSpPr/>
          <p:nvPr/>
        </p:nvSpPr>
        <p:spPr bwMode="auto">
          <a:xfrm>
            <a:off x="6445978" y="1943519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0CA71E-2AAB-4751-AC41-40F0C308DE62}"/>
              </a:ext>
            </a:extLst>
          </p:cNvPr>
          <p:cNvSpPr/>
          <p:nvPr/>
        </p:nvSpPr>
        <p:spPr bwMode="auto">
          <a:xfrm>
            <a:off x="7769186" y="1943519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0A36D77-1709-4627-949D-DC2F13D45DEB}"/>
              </a:ext>
            </a:extLst>
          </p:cNvPr>
          <p:cNvCxnSpPr/>
          <p:nvPr/>
        </p:nvCxnSpPr>
        <p:spPr bwMode="auto">
          <a:xfrm>
            <a:off x="7113000" y="2297029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0BE6A5-83AB-412C-BF4D-1E0E63CECAEE}"/>
              </a:ext>
            </a:extLst>
          </p:cNvPr>
          <p:cNvCxnSpPr>
            <a:cxnSpLocks/>
          </p:cNvCxnSpPr>
          <p:nvPr/>
        </p:nvCxnSpPr>
        <p:spPr bwMode="auto">
          <a:xfrm>
            <a:off x="8446228" y="2182260"/>
            <a:ext cx="757283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2585CE3-CC55-494A-8528-AEBA1C04E68C}"/>
              </a:ext>
            </a:extLst>
          </p:cNvPr>
          <p:cNvSpPr/>
          <p:nvPr/>
        </p:nvSpPr>
        <p:spPr bwMode="auto">
          <a:xfrm>
            <a:off x="9235579" y="1943519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</a:schemeClr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60E5A4-E888-41F9-A7AA-0A8B7827310F}"/>
              </a:ext>
            </a:extLst>
          </p:cNvPr>
          <p:cNvSpPr/>
          <p:nvPr/>
        </p:nvSpPr>
        <p:spPr bwMode="auto">
          <a:xfrm>
            <a:off x="10569623" y="1943519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</a:schemeClr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0570944-FEA8-4A5C-8B53-A77FE99C9FCE}"/>
              </a:ext>
            </a:extLst>
          </p:cNvPr>
          <p:cNvCxnSpPr/>
          <p:nvPr/>
        </p:nvCxnSpPr>
        <p:spPr bwMode="auto">
          <a:xfrm>
            <a:off x="9882870" y="2297029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22BD4BD-8259-42B8-96A4-E354A9681D68}"/>
              </a:ext>
            </a:extLst>
          </p:cNvPr>
          <p:cNvSpPr/>
          <p:nvPr/>
        </p:nvSpPr>
        <p:spPr bwMode="auto">
          <a:xfrm>
            <a:off x="5860190" y="2846489"/>
            <a:ext cx="2502125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caractere</a:t>
            </a: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”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B6C5B-EC82-4074-9416-17590DAFA5CB}"/>
              </a:ext>
            </a:extLst>
          </p:cNvPr>
          <p:cNvSpPr/>
          <p:nvPr/>
        </p:nvSpPr>
        <p:spPr bwMode="auto">
          <a:xfrm>
            <a:off x="9203511" y="2874111"/>
            <a:ext cx="2502125" cy="477482"/>
          </a:xfrm>
          <a:prstGeom prst="rect">
            <a:avLst/>
          </a:pr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</a:schemeClr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solidFill>
                  <a:schemeClr val="tx2">
                    <a:lumMod val="65000"/>
                  </a:schemeClr>
                </a:solidFill>
                <a:effectLst/>
                <a:latin typeface="Arial" charset="0"/>
              </a:rPr>
              <a:t>caractere</a:t>
            </a: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</a:schemeClr>
                </a:solidFill>
                <a:effectLst/>
                <a:latin typeface="Arial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872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8928B2-B817-44B3-BB23-FAD77F1B4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941D3E5-C2D6-40EE-BC4F-A9B558916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Liste</a:t>
            </a:r>
            <a:r>
              <a:rPr lang="en-US" dirty="0"/>
              <a:t> </a:t>
            </a:r>
            <a:r>
              <a:rPr lang="ro-RO" dirty="0"/>
              <a:t>înlănțuite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8795B7-A5EA-47A5-BA6A-95008EDC8810}"/>
              </a:ext>
            </a:extLst>
          </p:cNvPr>
          <p:cNvSpPr/>
          <p:nvPr/>
        </p:nvSpPr>
        <p:spPr bwMode="auto">
          <a:xfrm>
            <a:off x="2170220" y="2179486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DC4694-7BAE-4A55-862C-424F9030BE84}"/>
              </a:ext>
            </a:extLst>
          </p:cNvPr>
          <p:cNvSpPr/>
          <p:nvPr/>
        </p:nvSpPr>
        <p:spPr bwMode="auto">
          <a:xfrm>
            <a:off x="3504117" y="2179486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ADB5279-C0DC-40D6-85B6-229A55D2101B}"/>
              </a:ext>
            </a:extLst>
          </p:cNvPr>
          <p:cNvCxnSpPr/>
          <p:nvPr/>
        </p:nvCxnSpPr>
        <p:spPr bwMode="auto">
          <a:xfrm>
            <a:off x="2837242" y="2532996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4BE8E91-2CED-496D-9B00-05CAAF07F96F}"/>
              </a:ext>
            </a:extLst>
          </p:cNvPr>
          <p:cNvCxnSpPr>
            <a:cxnSpLocks/>
          </p:cNvCxnSpPr>
          <p:nvPr/>
        </p:nvCxnSpPr>
        <p:spPr bwMode="auto">
          <a:xfrm>
            <a:off x="4127607" y="2418227"/>
            <a:ext cx="800146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2879437-0AB3-4952-8166-C2AB0CEC8D87}"/>
              </a:ext>
            </a:extLst>
          </p:cNvPr>
          <p:cNvSpPr/>
          <p:nvPr/>
        </p:nvSpPr>
        <p:spPr bwMode="auto">
          <a:xfrm rot="5400000">
            <a:off x="1444470" y="4236488"/>
            <a:ext cx="2785544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caractere</a:t>
            </a:r>
            <a:r>
              <a:rPr kumimoji="0" lang="ro-RO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A</a:t>
            </a: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”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EE0502-5CEC-4AFF-8E65-48AFE57AC1C1}"/>
              </a:ext>
            </a:extLst>
          </p:cNvPr>
          <p:cNvSpPr/>
          <p:nvPr/>
        </p:nvSpPr>
        <p:spPr bwMode="auto">
          <a:xfrm>
            <a:off x="4991254" y="2179486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DAD735-4FBF-4423-8E51-E34FF3CF9163}"/>
              </a:ext>
            </a:extLst>
          </p:cNvPr>
          <p:cNvSpPr/>
          <p:nvPr/>
        </p:nvSpPr>
        <p:spPr bwMode="auto">
          <a:xfrm>
            <a:off x="6312772" y="2179486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199B666-A7F0-4E59-982B-EE4915C99588}"/>
              </a:ext>
            </a:extLst>
          </p:cNvPr>
          <p:cNvCxnSpPr/>
          <p:nvPr/>
        </p:nvCxnSpPr>
        <p:spPr bwMode="auto">
          <a:xfrm>
            <a:off x="5658276" y="2532996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D4DB57B-9825-4ED6-9EDE-4DA1358F8791}"/>
              </a:ext>
            </a:extLst>
          </p:cNvPr>
          <p:cNvCxnSpPr>
            <a:cxnSpLocks/>
          </p:cNvCxnSpPr>
          <p:nvPr/>
        </p:nvCxnSpPr>
        <p:spPr bwMode="auto">
          <a:xfrm>
            <a:off x="6950817" y="2418227"/>
            <a:ext cx="79797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6D83434-7A38-4BFE-8CC1-2227D04A1926}"/>
              </a:ext>
            </a:extLst>
          </p:cNvPr>
          <p:cNvSpPr/>
          <p:nvPr/>
        </p:nvSpPr>
        <p:spPr bwMode="auto">
          <a:xfrm rot="5400000">
            <a:off x="4265503" y="4236489"/>
            <a:ext cx="2785545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caractere</a:t>
            </a:r>
            <a:r>
              <a:rPr kumimoji="0" lang="ro-RO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B</a:t>
            </a: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”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1E6EB8-F58B-4C4A-9BD0-7ECBAFB96621}"/>
              </a:ext>
            </a:extLst>
          </p:cNvPr>
          <p:cNvSpPr/>
          <p:nvPr/>
        </p:nvSpPr>
        <p:spPr bwMode="auto">
          <a:xfrm>
            <a:off x="7729103" y="2179486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947059-906E-45B5-A0EF-6FA292E27932}"/>
              </a:ext>
            </a:extLst>
          </p:cNvPr>
          <p:cNvSpPr/>
          <p:nvPr/>
        </p:nvSpPr>
        <p:spPr bwMode="auto">
          <a:xfrm>
            <a:off x="9063146" y="2179486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397937C-BF19-4700-9CD7-57EB0D730B5C}"/>
              </a:ext>
            </a:extLst>
          </p:cNvPr>
          <p:cNvCxnSpPr/>
          <p:nvPr/>
        </p:nvCxnSpPr>
        <p:spPr bwMode="auto">
          <a:xfrm>
            <a:off x="8396125" y="2532996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69B53F5-7D79-486D-9098-C34AE93D3C52}"/>
              </a:ext>
            </a:extLst>
          </p:cNvPr>
          <p:cNvCxnSpPr>
            <a:cxnSpLocks/>
          </p:cNvCxnSpPr>
          <p:nvPr/>
        </p:nvCxnSpPr>
        <p:spPr bwMode="auto">
          <a:xfrm>
            <a:off x="9730169" y="2418227"/>
            <a:ext cx="182635" cy="82087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3603870-65A9-4367-9C54-F0C70E8844E6}"/>
              </a:ext>
            </a:extLst>
          </p:cNvPr>
          <p:cNvSpPr/>
          <p:nvPr/>
        </p:nvSpPr>
        <p:spPr bwMode="auto">
          <a:xfrm rot="5400000">
            <a:off x="7003352" y="4236489"/>
            <a:ext cx="2785545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caractere</a:t>
            </a:r>
            <a:r>
              <a:rPr kumimoji="0" lang="ro-RO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C</a:t>
            </a: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”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07411E0-B916-4B1D-B592-67FE80742D2F}"/>
              </a:ext>
            </a:extLst>
          </p:cNvPr>
          <p:cNvSpPr/>
          <p:nvPr/>
        </p:nvSpPr>
        <p:spPr bwMode="auto">
          <a:xfrm>
            <a:off x="1741939" y="1291524"/>
            <a:ext cx="1425548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startLista</a:t>
            </a: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F2F70CA-6232-4725-B979-5E6EA578BE9D}"/>
              </a:ext>
            </a:extLst>
          </p:cNvPr>
          <p:cNvCxnSpPr/>
          <p:nvPr/>
        </p:nvCxnSpPr>
        <p:spPr bwMode="auto">
          <a:xfrm>
            <a:off x="2170220" y="1769006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3C460A5-31FB-43DB-B68F-1E1D2B5C7EB5}"/>
              </a:ext>
            </a:extLst>
          </p:cNvPr>
          <p:cNvSpPr txBox="1"/>
          <p:nvPr/>
        </p:nvSpPr>
        <p:spPr>
          <a:xfrm>
            <a:off x="9542381" y="3239098"/>
            <a:ext cx="100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b="1"/>
              <a:t>NULL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968494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BE43DB2-52C6-44FF-B341-7012B4D7C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075E7E-032A-4146-8AAD-9DCC226BF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</a:t>
            </a:r>
            <a:r>
              <a:rPr lang="ro-RO" dirty="0"/>
              <a:t>ții cu liste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BF0A2F-A596-412A-8BAA-0052BD31E67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899971" y="2478795"/>
            <a:ext cx="7771569" cy="3818488"/>
          </a:xfrm>
        </p:spPr>
        <p:txBody>
          <a:bodyPr/>
          <a:lstStyle/>
          <a:p>
            <a:r>
              <a:rPr lang="ro-RO" dirty="0"/>
              <a:t>Accesarea unui element</a:t>
            </a:r>
          </a:p>
          <a:p>
            <a:r>
              <a:rPr lang="ro-RO" dirty="0"/>
              <a:t>Inserare element</a:t>
            </a:r>
          </a:p>
          <a:p>
            <a:r>
              <a:rPr lang="ro-RO" dirty="0"/>
              <a:t>Ștergere element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887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D26DEF-5A20-4A0C-BDDE-3B953AA61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1B782F-7802-421B-98A0-A3954D019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Accesarea unui element din listă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C90F63-E6A6-4AD7-9A94-F38C184805E7}"/>
              </a:ext>
            </a:extLst>
          </p:cNvPr>
          <p:cNvSpPr/>
          <p:nvPr/>
        </p:nvSpPr>
        <p:spPr>
          <a:xfrm>
            <a:off x="474453" y="1692160"/>
            <a:ext cx="11547169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getNode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32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nn-NO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n-NO" sz="3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nn-NO" sz="32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n-NO" sz="3200" dirty="0">
                <a:solidFill>
                  <a:srgbClr val="000000"/>
                </a:solidFill>
                <a:latin typeface="Consolas" panose="020B0609020204030204" pitchFamily="49" charset="0"/>
              </a:rPr>
              <a:t> i = 0; i &lt; </a:t>
            </a:r>
            <a:r>
              <a:rPr lang="nn-NO" sz="3200" dirty="0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nn-NO" sz="3200" dirty="0">
                <a:solidFill>
                  <a:srgbClr val="000000"/>
                </a:solidFill>
                <a:latin typeface="Consolas" panose="020B0609020204030204" pitchFamily="49" charset="0"/>
              </a:rPr>
              <a:t>; i++) {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-&gt;next;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-&gt;next == </a:t>
            </a:r>
            <a:r>
              <a:rPr lang="en-US" sz="3200" dirty="0">
                <a:solidFill>
                  <a:srgbClr val="6F008A"/>
                </a:solidFill>
                <a:latin typeface="Consolas" panose="020B0609020204030204" pitchFamily="49" charset="0"/>
              </a:rPr>
              <a:t>NULL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40331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9A01EAB-284A-4FA5-BF41-02B1D87E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8EF045-D381-4564-BB13-D65ABA3C5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Inserare element început de listă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065032-AE84-4E43-9D6A-E565F6E4FC56}"/>
              </a:ext>
            </a:extLst>
          </p:cNvPr>
          <p:cNvSpPr/>
          <p:nvPr/>
        </p:nvSpPr>
        <p:spPr>
          <a:xfrm>
            <a:off x="323161" y="1844342"/>
            <a:ext cx="1154567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insertNodeHeadOfList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** 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element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 node = 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*)malloc(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sizeof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(node == </a:t>
            </a:r>
            <a:r>
              <a:rPr lang="en-US" sz="2400" dirty="0">
                <a:solidFill>
                  <a:srgbClr val="6F008A"/>
                </a:solidFill>
                <a:latin typeface="Consolas" panose="020B0609020204030204" pitchFamily="49" charset="0"/>
              </a:rPr>
              <a:t>NULL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"ERROR: CAN NOT ALLOCATE RAM\n"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node-&gt;next = *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node-&gt;element =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element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*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node;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84294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03CBF30-1A2C-45D4-B2D8-D81F00D26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A12950-664C-43A3-A719-24AF6A6B8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Inserare element în listă la o poziție dată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41CACB-153D-42BE-B874-152339364116}"/>
              </a:ext>
            </a:extLst>
          </p:cNvPr>
          <p:cNvSpPr/>
          <p:nvPr/>
        </p:nvSpPr>
        <p:spPr>
          <a:xfrm>
            <a:off x="920233" y="1171627"/>
            <a:ext cx="11611777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insertNodeInList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**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element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== 0) 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insertNodeHeadOfList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element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* node = (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*)malloc(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sizeof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(node == </a:t>
            </a:r>
            <a:r>
              <a:rPr lang="en-US" sz="2000" dirty="0">
                <a:solidFill>
                  <a:srgbClr val="6F008A"/>
                </a:solidFill>
                <a:latin typeface="Consolas" panose="020B0609020204030204" pitchFamily="49" charset="0"/>
              </a:rPr>
              <a:t>NULL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"ERROR: CAN NOT ALLOCATE RAM\n"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* aux =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(*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- 1);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node-&gt;next = aux-&gt;next;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node-&gt;element = 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element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aux-&gt;next = node;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58658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E6FE99-1980-4E91-A3C1-55B1DF1B4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104B1D-2C72-4725-9C78-1400672E6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Ștergere element început de listă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B84F2E-B427-4A1F-94EA-1109C5C9BC97}"/>
              </a:ext>
            </a:extLst>
          </p:cNvPr>
          <p:cNvSpPr/>
          <p:nvPr/>
        </p:nvSpPr>
        <p:spPr>
          <a:xfrm>
            <a:off x="298924" y="1605402"/>
            <a:ext cx="11594151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removeNodeHeadOfList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32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**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// free((*</a:t>
            </a:r>
            <a:r>
              <a:rPr lang="en-US" sz="3200" dirty="0" err="1">
                <a:solidFill>
                  <a:srgbClr val="00800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)-&gt;element);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(*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sz="3200" dirty="0">
                <a:solidFill>
                  <a:srgbClr val="6F008A"/>
                </a:solidFill>
                <a:latin typeface="Consolas" panose="020B0609020204030204" pitchFamily="49" charset="0"/>
              </a:rPr>
              <a:t>NULL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32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* aux = (*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*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= (*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)-&gt;next;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free(aux);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38504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3B5649-0D29-4FEC-9B12-C530A78D0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D5E0D5-C27E-41EC-9C8E-DF59A59A1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Ștergere element din listă de la o poziție dată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A4577E-4402-48A9-9145-4027269335A7}"/>
              </a:ext>
            </a:extLst>
          </p:cNvPr>
          <p:cNvSpPr/>
          <p:nvPr/>
        </p:nvSpPr>
        <p:spPr>
          <a:xfrm>
            <a:off x="1043659" y="1371682"/>
            <a:ext cx="11148341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removeNodeFromList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** 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== 0)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removeNodeHeadOfList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 aux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(*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-1);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(aux-&gt;next != </a:t>
            </a:r>
            <a:r>
              <a:rPr lang="en-US" sz="2400" dirty="0">
                <a:solidFill>
                  <a:srgbClr val="6F008A"/>
                </a:solidFill>
                <a:latin typeface="Consolas" panose="020B0609020204030204" pitchFamily="49" charset="0"/>
              </a:rPr>
              <a:t>NULL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ro-RO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o-RO" sz="2400" dirty="0">
                <a:solidFill>
                  <a:srgbClr val="2B91AF"/>
                </a:solidFill>
                <a:latin typeface="Consolas" panose="020B0609020204030204" pitchFamily="49" charset="0"/>
              </a:rPr>
              <a:t>	 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 aux1 = aux-&gt;next;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aux-&gt;next = aux-&gt;next-&gt;next;</a:t>
            </a:r>
            <a:endParaRPr lang="ro-RO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o-RO" sz="2400" dirty="0">
                <a:solidFill>
                  <a:srgbClr val="008000"/>
                </a:solidFill>
                <a:latin typeface="Consolas" panose="020B0609020204030204" pitchFamily="49" charset="0"/>
              </a:rPr>
              <a:t>	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free(</a:t>
            </a:r>
            <a:r>
              <a:rPr lang="ro-RO" sz="2400" dirty="0">
                <a:solidFill>
                  <a:srgbClr val="008000"/>
                </a:solidFill>
                <a:latin typeface="Consolas" panose="020B0609020204030204" pitchFamily="49" charset="0"/>
              </a:rPr>
              <a:t>aux1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-&gt;element);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free(aux1);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6248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y Template">
      <a:dk1>
        <a:srgbClr val="171616"/>
      </a:dk1>
      <a:lt1>
        <a:srgbClr val="247798"/>
      </a:lt1>
      <a:dk2>
        <a:srgbClr val="FFFFFF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3651</TotalTime>
  <Words>561</Words>
  <Application>Microsoft Office PowerPoint</Application>
  <PresentationFormat>Widescreen</PresentationFormat>
  <Paragraphs>100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Consolas</vt:lpstr>
      <vt:lpstr>Courier New</vt:lpstr>
      <vt:lpstr>Wingdings</vt:lpstr>
      <vt:lpstr>Office Theme</vt:lpstr>
      <vt:lpstr>Liste înlănțuite</vt:lpstr>
      <vt:lpstr>Liste înlănțuite</vt:lpstr>
      <vt:lpstr>Operații cu liste</vt:lpstr>
      <vt:lpstr>Accesarea unui element din listă</vt:lpstr>
      <vt:lpstr>Inserare element început de listă</vt:lpstr>
      <vt:lpstr>Inserare element în listă la o poziție dată</vt:lpstr>
      <vt:lpstr>Ștergere element început de listă</vt:lpstr>
      <vt:lpstr>Ștergere element din listă de la o poziție dată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Sisteme Tolerante la Defecte</dc:title>
  <dc:creator>Cristian Chilipirea</dc:creator>
  <cp:lastModifiedBy>Cristian Chilipirea</cp:lastModifiedBy>
  <cp:revision>1</cp:revision>
  <dcterms:created xsi:type="dcterms:W3CDTF">2021-02-15T11:56:57Z</dcterms:created>
  <dcterms:modified xsi:type="dcterms:W3CDTF">2021-02-28T13:14:02Z</dcterms:modified>
</cp:coreProperties>
</file>

<file path=docProps/thumbnail.jpeg>
</file>